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 id="311" r:id="rId56"/>
    <p:sldId id="312" r:id="rId57"/>
    <p:sldId id="313" r:id="rId58"/>
    <p:sldId id="314" r:id="rId59"/>
    <p:sldId id="315" r:id="rId60"/>
    <p:sldId id="308" r:id="rId61"/>
    <p:sldId id="316" r:id="rId62"/>
    <p:sldId id="317" r:id="rId63"/>
    <p:sldId id="319" r:id="rId64"/>
    <p:sldId id="320" r:id="rId65"/>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en-US" strike="noStrike" noProof="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3EFD42F7-718C-4B98-AAEC-167E6DDD60A7}" type="datetimeFigureOut">
              <a:rPr lang="en-US" strike="noStrike" noProof="1" smtClean="0">
                <a:latin typeface="Arial" panose="020B0604020202020204" pitchFamily="34" charset="0"/>
                <a:ea typeface="+mn-ea"/>
                <a:cs typeface="+mn-cs"/>
              </a:rPr>
            </a:fld>
            <a:endParaRPr lang="en-US" strike="noStrike" noProof="1"/>
          </a:p>
        </p:txBody>
      </p:sp>
      <p:sp>
        <p:nvSpPr>
          <p:cNvPr id="2052" name="Slide Image Placeholder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2053" name="Notes Placeholder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en-US" strike="noStrike" noProof="1"/>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21B2AA4F-B828-4D7C-AFD3-893933DAFCB4}" type="slidenum">
              <a:rPr lang="en-US" strike="noStrike" noProof="1" smtClean="0">
                <a:latin typeface="Arial" panose="020B0604020202020204" pitchFamily="34" charset="0"/>
                <a:ea typeface="+mn-ea"/>
                <a:cs typeface="+mn-cs"/>
              </a:rPr>
            </a:fld>
            <a:endParaRPr 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Slide Image Placeholder 1"/>
          <p:cNvSpPr>
            <a:spLocks noGrp="1" noRot="1"/>
          </p:cNvSpPr>
          <p:nvPr>
            <p:ph type="sldImg"/>
          </p:nvPr>
        </p:nvSpPr>
        <p:spPr>
          <a:ln/>
        </p:spPr>
      </p:sp>
      <p:sp>
        <p:nvSpPr>
          <p:cNvPr id="5122" name="Text Placeholder 2"/>
          <p:cNvSpPr>
            <a:spLocks noGrp="1"/>
          </p:cNvSpPr>
          <p:nvPr>
            <p:ph type="body"/>
          </p:nvPr>
        </p:nvSpPr>
        <p:spPr>
          <a:ln/>
        </p:spPr>
        <p:txBody>
          <a:bodyPr lIns="91440" tIns="45720" rIns="91440" bIns="45720" anchor="t" anchorCtr="0"/>
          <a:p>
            <a:pPr lvl="0"/>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sz="half" idx="10"/>
          </p:nvPr>
        </p:nvSpPr>
        <p:spPr/>
        <p:txBody>
          <a:bodyPr/>
          <a:p>
            <a:pPr lvl="0" fontAlgn="base"/>
            <a:endParaRPr lang="zh-CN" altLang="en-US" strike="noStrike" noProof="1" dirty="0"/>
          </a:p>
        </p:txBody>
      </p:sp>
      <p:sp>
        <p:nvSpPr>
          <p:cNvPr id="5" name="Footer Placeholder 4"/>
          <p:cNvSpPr>
            <a:spLocks noGrp="1"/>
          </p:cNvSpPr>
          <p:nvPr>
            <p:ph type="ftr" sz="quarter" idx="11"/>
          </p:nvPr>
        </p:nvSpPr>
        <p:spPr/>
        <p:txBody>
          <a:bodyPr/>
          <a:p>
            <a:pPr lvl="0" fontAlgn="base"/>
            <a:endParaRPr lang="zh-CN" altLang="en-US" strike="noStrike" noProof="1" dirty="0"/>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base"/>
            <a:endParaRPr lang="zh-CN" altLang="en-US" strike="noStrike" noProof="1" dirty="0"/>
          </a:p>
        </p:txBody>
      </p:sp>
      <p:sp>
        <p:nvSpPr>
          <p:cNvPr id="5" name="Footer Placeholder 4"/>
          <p:cNvSpPr>
            <a:spLocks noGrp="1"/>
          </p:cNvSpPr>
          <p:nvPr>
            <p:ph type="ftr" sz="quarter" idx="11"/>
          </p:nvPr>
        </p:nvSpPr>
        <p:spPr/>
        <p:txBody>
          <a:bodyPr/>
          <a:p>
            <a:pPr lvl="0" fontAlgn="base"/>
            <a:endParaRPr lang="zh-CN" altLang="en-US" strike="noStrike" noProof="1" dirty="0"/>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2930"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base"/>
            <a:endParaRPr lang="zh-CN" altLang="en-US" strike="noStrike" noProof="1" dirty="0"/>
          </a:p>
        </p:txBody>
      </p:sp>
      <p:sp>
        <p:nvSpPr>
          <p:cNvPr id="5" name="Footer Placeholder 4"/>
          <p:cNvSpPr>
            <a:spLocks noGrp="1"/>
          </p:cNvSpPr>
          <p:nvPr>
            <p:ph type="ftr" sz="quarter" idx="11"/>
          </p:nvPr>
        </p:nvSpPr>
        <p:spPr/>
        <p:txBody>
          <a:bodyPr/>
          <a:p>
            <a:pPr lvl="0" fontAlgn="base"/>
            <a:endParaRPr lang="zh-CN" altLang="en-US" strike="noStrike" noProof="1" dirty="0"/>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fontAlgn="base"/>
            <a:endParaRPr lang="zh-CN" altLang="en-US" strike="noStrike" noProof="1" dirty="0"/>
          </a:p>
        </p:txBody>
      </p:sp>
      <p:sp>
        <p:nvSpPr>
          <p:cNvPr id="5" name="Footer Placeholder 4"/>
          <p:cNvSpPr>
            <a:spLocks noGrp="1"/>
          </p:cNvSpPr>
          <p:nvPr>
            <p:ph type="ftr" sz="quarter" idx="11"/>
          </p:nvPr>
        </p:nvSpPr>
        <p:spPr/>
        <p:txBody>
          <a:bodyPr/>
          <a:p>
            <a:pPr lvl="0" fontAlgn="base"/>
            <a:endParaRPr lang="zh-CN" altLang="en-US" strike="noStrike" noProof="1" dirty="0"/>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lvl="0" fontAlgn="base"/>
            <a:endParaRPr lang="zh-CN" altLang="en-US" strike="noStrike" noProof="1" dirty="0"/>
          </a:p>
        </p:txBody>
      </p:sp>
      <p:sp>
        <p:nvSpPr>
          <p:cNvPr id="5" name="Footer Placeholder 4"/>
          <p:cNvSpPr>
            <a:spLocks noGrp="1"/>
          </p:cNvSpPr>
          <p:nvPr>
            <p:ph type="ftr" sz="quarter" idx="11"/>
          </p:nvPr>
        </p:nvSpPr>
        <p:spPr/>
        <p:txBody>
          <a:bodyPr/>
          <a:p>
            <a:pPr lvl="0" fontAlgn="base"/>
            <a:endParaRPr lang="zh-CN" altLang="en-US" strike="noStrike" noProof="1" dirty="0"/>
          </a:p>
        </p:txBody>
      </p:sp>
      <p:sp>
        <p:nvSpPr>
          <p:cNvPr id="6" name="Slide Number Placeholder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2504"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4296" y="1600200"/>
            <a:ext cx="4032504"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lvl="0" fontAlgn="base"/>
            <a:endParaRPr lang="zh-CN" altLang="en-US" strike="noStrike" noProof="1" dirty="0"/>
          </a:p>
        </p:txBody>
      </p:sp>
      <p:sp>
        <p:nvSpPr>
          <p:cNvPr id="6" name="Footer Placeholder 5"/>
          <p:cNvSpPr>
            <a:spLocks noGrp="1"/>
          </p:cNvSpPr>
          <p:nvPr>
            <p:ph type="ftr" sz="quarter" idx="11"/>
          </p:nvPr>
        </p:nvSpPr>
        <p:spPr/>
        <p:txBody>
          <a:bodyPr/>
          <a:p>
            <a:pPr lvl="0" fontAlgn="base"/>
            <a:endParaRPr lang="zh-CN" altLang="en-US" strike="noStrike" noProof="1" dirty="0"/>
          </a:p>
        </p:txBody>
      </p:sp>
      <p:sp>
        <p:nvSpPr>
          <p:cNvPr id="7" name="Slide Number Placeholder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lvl="0" fontAlgn="base"/>
            <a:endParaRPr lang="zh-CN" altLang="en-US" strike="noStrike" noProof="1" dirty="0"/>
          </a:p>
        </p:txBody>
      </p:sp>
      <p:sp>
        <p:nvSpPr>
          <p:cNvPr id="8" name="Footer Placeholder 7"/>
          <p:cNvSpPr>
            <a:spLocks noGrp="1"/>
          </p:cNvSpPr>
          <p:nvPr>
            <p:ph type="ftr" sz="quarter" idx="11"/>
          </p:nvPr>
        </p:nvSpPr>
        <p:spPr/>
        <p:txBody>
          <a:bodyPr/>
          <a:p>
            <a:pPr lvl="0" fontAlgn="base"/>
            <a:endParaRPr lang="zh-CN" altLang="en-US" strike="noStrike" noProof="1" dirty="0"/>
          </a:p>
        </p:txBody>
      </p:sp>
      <p:sp>
        <p:nvSpPr>
          <p:cNvPr id="9" name="Slide Number Placeholder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lvl="0" fontAlgn="base"/>
            <a:endParaRPr lang="zh-CN" altLang="en-US" strike="noStrike" noProof="1" dirty="0"/>
          </a:p>
        </p:txBody>
      </p:sp>
      <p:sp>
        <p:nvSpPr>
          <p:cNvPr id="4" name="Footer Placeholder 3"/>
          <p:cNvSpPr>
            <a:spLocks noGrp="1"/>
          </p:cNvSpPr>
          <p:nvPr>
            <p:ph type="ftr" sz="quarter" idx="11"/>
          </p:nvPr>
        </p:nvSpPr>
        <p:spPr/>
        <p:txBody>
          <a:bodyPr/>
          <a:p>
            <a:pPr lvl="0" fontAlgn="base"/>
            <a:endParaRPr lang="zh-CN" altLang="en-US" strike="noStrike" noProof="1" dirty="0"/>
          </a:p>
        </p:txBody>
      </p:sp>
      <p:sp>
        <p:nvSpPr>
          <p:cNvPr id="5" name="Slide Number Placeholder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fontAlgn="base"/>
            <a:endParaRPr lang="zh-CN" altLang="en-US" strike="noStrike" noProof="1" dirty="0"/>
          </a:p>
        </p:txBody>
      </p:sp>
      <p:sp>
        <p:nvSpPr>
          <p:cNvPr id="3" name="Footer Placeholder 2"/>
          <p:cNvSpPr>
            <a:spLocks noGrp="1"/>
          </p:cNvSpPr>
          <p:nvPr>
            <p:ph type="ftr" sz="quarter" idx="11"/>
          </p:nvPr>
        </p:nvSpPr>
        <p:spPr/>
        <p:txBody>
          <a:bodyPr/>
          <a:p>
            <a:pPr lvl="0" fontAlgn="base"/>
            <a:endParaRPr lang="zh-CN" altLang="en-US" strike="noStrike" noProof="1" dirty="0"/>
          </a:p>
        </p:txBody>
      </p:sp>
      <p:sp>
        <p:nvSpPr>
          <p:cNvPr id="4" name="Slide Number Placeholder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fontAlgn="base"/>
            <a:endParaRPr lang="zh-CN" altLang="en-US" strike="noStrike" noProof="1" dirty="0"/>
          </a:p>
        </p:txBody>
      </p:sp>
      <p:sp>
        <p:nvSpPr>
          <p:cNvPr id="6" name="Footer Placeholder 5"/>
          <p:cNvSpPr>
            <a:spLocks noGrp="1"/>
          </p:cNvSpPr>
          <p:nvPr>
            <p:ph type="ftr" sz="quarter" idx="11"/>
          </p:nvPr>
        </p:nvSpPr>
        <p:spPr/>
        <p:txBody>
          <a:bodyPr/>
          <a:p>
            <a:pPr lvl="0" fontAlgn="base"/>
            <a:endParaRPr lang="zh-CN" altLang="en-US" strike="noStrike" noProof="1" dirty="0"/>
          </a:p>
        </p:txBody>
      </p:sp>
      <p:sp>
        <p:nvSpPr>
          <p:cNvPr id="7" name="Slide Number Placeholder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fontAlgn="base"/>
            <a:endParaRPr lang="zh-CN" altLang="en-US" strike="noStrike" noProof="1" dirty="0"/>
          </a:p>
        </p:txBody>
      </p:sp>
      <p:sp>
        <p:nvSpPr>
          <p:cNvPr id="6" name="Footer Placeholder 5"/>
          <p:cNvSpPr>
            <a:spLocks noGrp="1"/>
          </p:cNvSpPr>
          <p:nvPr>
            <p:ph type="ftr" sz="quarter" idx="11"/>
          </p:nvPr>
        </p:nvSpPr>
        <p:spPr/>
        <p:txBody>
          <a:bodyPr/>
          <a:p>
            <a:pPr lvl="0" fontAlgn="base"/>
            <a:endParaRPr lang="zh-CN" altLang="en-US" strike="noStrike" noProof="1" dirty="0"/>
          </a:p>
        </p:txBody>
      </p:sp>
      <p:sp>
        <p:nvSpPr>
          <p:cNvPr id="7" name="Slide Number Placeholder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p>
            <a:pPr lvl="0"/>
            <a:r>
              <a:rPr lang="en-US"/>
              <a:t>Click to edit Master title style</a:t>
            </a:r>
            <a:endParaRPr lang="en-US"/>
          </a:p>
        </p:txBody>
      </p:sp>
      <p:sp>
        <p:nvSpPr>
          <p:cNvPr id="1027" name="Text Placeholder 1026"/>
          <p:cNvSpPr>
            <a:spLocks noGrp="1"/>
          </p:cNvSpPr>
          <p:nvPr>
            <p:ph type="body"/>
          </p:nvPr>
        </p:nvSpPr>
        <p:spPr>
          <a:xfrm>
            <a:off x="457200" y="1600200"/>
            <a:ext cx="8229600" cy="4525963"/>
          </a:xfrm>
          <a:prstGeom prst="rect">
            <a:avLst/>
          </a:prstGeom>
          <a:noFill/>
          <a:ln w="9525">
            <a:noFill/>
          </a:ln>
        </p:spPr>
        <p:txBody>
          <a:bodyPr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ea typeface="SimSun" panose="02010600030101010101" pitchFamily="2" charset="-122"/>
              </a:defRPr>
            </a:lvl1pPr>
          </a:lstStyle>
          <a:p>
            <a:pPr lvl="0" fontAlgn="base"/>
            <a:endParaRPr lang="zh-CN" altLang="en-US" strike="noStrike" noProof="1"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ea typeface="SimSun" panose="02010600030101010101" pitchFamily="2" charset="-122"/>
              </a:defRPr>
            </a:lvl1pPr>
          </a:lstStyle>
          <a:p>
            <a:pPr lvl="0" fontAlgn="base"/>
            <a:endParaRPr lang="zh-CN" altLang="en-US" strike="noStrike" noProof="1"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ea typeface="SimSun"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SimSun" panose="02010600030101010101" pitchFamily="2" charset="-122"/>
                <a:cs typeface="+mn-cs"/>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Title 1"/>
          <p:cNvSpPr>
            <a:spLocks noGrp="1"/>
          </p:cNvSpPr>
          <p:nvPr>
            <p:ph type="ctrTitle"/>
          </p:nvPr>
        </p:nvSpPr>
        <p:spPr>
          <a:xfrm>
            <a:off x="1143000" y="665163"/>
            <a:ext cx="6858000" cy="1811337"/>
          </a:xfrm>
          <a:ln/>
        </p:spPr>
        <p:txBody>
          <a:bodyPr anchor="b" anchorCtr="0"/>
          <a:p>
            <a:pPr defTabSz="914400">
              <a:buClrTx/>
              <a:buSzTx/>
              <a:buFontTx/>
              <a:buNone/>
            </a:pPr>
            <a:r>
              <a:rPr lang="en-US" altLang="zh-CN" kern="1200" baseline="0">
                <a:latin typeface="+mj-lt"/>
                <a:ea typeface="+mj-ea"/>
                <a:cs typeface="+mj-cs"/>
              </a:rPr>
              <a:t>ZephyMart Ecommerce Application</a:t>
            </a:r>
            <a:endParaRPr lang="en-US" altLang="zh-CN" kern="1200" baseline="0">
              <a:latin typeface="+mj-lt"/>
              <a:ea typeface="+mj-ea"/>
              <a:cs typeface="+mj-cs"/>
            </a:endParaRPr>
          </a:p>
        </p:txBody>
      </p:sp>
      <p:sp>
        <p:nvSpPr>
          <p:cNvPr id="3074" name="Subtitle 2"/>
          <p:cNvSpPr>
            <a:spLocks noGrp="1"/>
          </p:cNvSpPr>
          <p:nvPr>
            <p:ph type="subTitle" idx="1"/>
          </p:nvPr>
        </p:nvSpPr>
        <p:spPr>
          <a:xfrm>
            <a:off x="1143000" y="3286125"/>
            <a:ext cx="6858000" cy="1971675"/>
          </a:xfrm>
          <a:ln/>
        </p:spPr>
        <p:txBody>
          <a:bodyPr anchor="t" anchorCtr="0"/>
          <a:p>
            <a:pPr defTabSz="914400">
              <a:buClrTx/>
              <a:buSzTx/>
              <a:buFontTx/>
            </a:pPr>
            <a:r>
              <a:rPr lang="en-US" altLang="zh-CN" kern="1200" baseline="0">
                <a:latin typeface="+mn-lt"/>
                <a:ea typeface="+mn-ea"/>
                <a:cs typeface="+mn-cs"/>
              </a:rPr>
              <a:t>Name:Sandeep Kumar Gupta</a:t>
            </a:r>
            <a:endParaRPr lang="en-US" altLang="zh-CN" kern="1200" baseline="0">
              <a:latin typeface="+mn-lt"/>
              <a:ea typeface="+mn-ea"/>
              <a:cs typeface="+mn-cs"/>
            </a:endParaRPr>
          </a:p>
          <a:p>
            <a:pPr defTabSz="914400">
              <a:buClrTx/>
              <a:buSzTx/>
              <a:buFontTx/>
            </a:pPr>
            <a:r>
              <a:rPr lang="en-US" altLang="zh-CN" kern="1200" baseline="0">
                <a:latin typeface="+mn-lt"/>
                <a:ea typeface="+mn-ea"/>
                <a:cs typeface="+mn-cs"/>
              </a:rPr>
              <a:t>Learning Platform:InternShala Placement Gurrente Course</a:t>
            </a:r>
            <a:endParaRPr lang="en-US" altLang="zh-CN" kern="1200" baseline="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439738"/>
            <a:ext cx="8229600" cy="568642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3200" b="1" i="0" u="sng" strike="noStrike" kern="1200" cap="none" spc="0" normalizeH="0" baseline="0" noProof="1">
                <a:solidFill>
                  <a:schemeClr val="tx1"/>
                </a:solidFill>
                <a:latin typeface="+mn-lt"/>
                <a:ea typeface="+mn-ea"/>
                <a:cs typeface="+mn-cs"/>
              </a:rPr>
              <a:t>1:authRouter.js:</a:t>
            </a:r>
            <a:endParaRPr kumimoji="0" lang="en-US" sz="3200" b="1" i="0" u="sng"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1:before I have import express library and define router through the express.</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2:then all the api route through the express.router().</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1" i="0" u="none" strike="noStrike" kern="1200" cap="none" spc="0" normalizeH="0" baseline="0" noProof="1">
                <a:solidFill>
                  <a:schemeClr val="tx1"/>
                </a:solidFill>
                <a:latin typeface="+mn-lt"/>
                <a:ea typeface="+mn-ea"/>
                <a:cs typeface="+mn-cs"/>
              </a:rPr>
              <a:t>signup:</a:t>
            </a:r>
            <a:endParaRPr kumimoji="0" lang="en-US" sz="2400" b="1"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router.post('/register',registerController);</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1" i="0" u="none" strike="noStrike" kern="1200" cap="none" spc="0" normalizeH="0" baseline="0" noProof="1">
                <a:solidFill>
                  <a:schemeClr val="tx1"/>
                </a:solidFill>
                <a:latin typeface="+mn-lt"/>
                <a:ea typeface="+mn-ea"/>
                <a:cs typeface="+mn-cs"/>
              </a:rPr>
              <a:t>Login:</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router.post('/login',loginController);</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1" i="0" u="none" strike="noStrike" kern="1200" cap="none" spc="0" normalizeH="0" baseline="0" noProof="1">
                <a:solidFill>
                  <a:schemeClr val="tx1"/>
                </a:solidFill>
                <a:latin typeface="+mn-lt"/>
                <a:ea typeface="+mn-ea"/>
                <a:cs typeface="+mn-cs"/>
              </a:rPr>
              <a:t>Posts:</a:t>
            </a:r>
            <a:endParaRPr kumimoji="0" lang="en-US" sz="2400" b="1"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router.get('/post',checkAuthUser,checkAuthAdmin,getAllDataController);</a:t>
            </a: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Content Placeholder 2"/>
          <p:cNvSpPr>
            <a:spLocks noGrp="1"/>
          </p:cNvSpPr>
          <p:nvPr>
            <p:ph idx="1"/>
          </p:nvPr>
        </p:nvSpPr>
        <p:spPr>
          <a:xfrm>
            <a:off x="457200" y="565150"/>
            <a:ext cx="8229600" cy="5561013"/>
          </a:xfrm>
          <a:ln/>
        </p:spPr>
        <p:txBody>
          <a:bodyPr anchor="t" anchorCtr="0"/>
          <a:p>
            <a:r>
              <a:rPr lang="en-US" altLang="zh-CN" b="1"/>
              <a:t>api of user dashboard:</a:t>
            </a:r>
            <a:endParaRPr lang="en-US" altLang="zh-CN" b="1"/>
          </a:p>
          <a:p>
            <a:r>
              <a:rPr lang="en-US" altLang="zh-CN"/>
              <a:t>router.get('/user-auth',checkAuthUser,(req,res)=&gt;{res.status(200).send({ok:true});})</a:t>
            </a:r>
            <a:endParaRPr lang="en-US" altLang="zh-CN"/>
          </a:p>
          <a:p>
            <a:endParaRPr lang="en-US" altLang="zh-CN"/>
          </a:p>
          <a:p>
            <a:r>
              <a:rPr lang="en-US" altLang="zh-CN" b="1"/>
              <a:t>api of admin dashboard</a:t>
            </a:r>
            <a:endParaRPr lang="en-US" altLang="zh-CN" b="1"/>
          </a:p>
          <a:p>
            <a:r>
              <a:rPr lang="en-US" altLang="zh-CN" sz="2800"/>
              <a:t>router.get('/admin-auth',checkAuthUser,checkAuthAdmin,(req,res)=&gt;{   </a:t>
            </a:r>
            <a:endParaRPr lang="en-US" altLang="zh-CN" sz="2800"/>
          </a:p>
          <a:p>
            <a:r>
              <a:rPr lang="en-US" altLang="zh-CN" sz="2800"/>
              <a:t>    res.status(200).send({ok:true}); })</a:t>
            </a:r>
            <a:endParaRPr lang="en-US" altLang="zh-CN"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423863"/>
            <a:ext cx="8229600" cy="5702300"/>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sz="3200" b="0" i="0" u="none" strike="noStrike" kern="1200" cap="none" spc="0" normalizeH="0" baseline="0" noProof="1">
                <a:solidFill>
                  <a:schemeClr val="tx1"/>
                </a:solidFill>
                <a:latin typeface="+mn-lt"/>
                <a:ea typeface="+mn-ea"/>
                <a:cs typeface="+mn-cs"/>
              </a:rPr>
              <a:t> </a:t>
            </a:r>
            <a:r>
              <a:rPr kumimoji="0" lang="en-US" sz="3200" b="1" i="0" u="none" strike="noStrike" kern="1200" cap="none" spc="0" normalizeH="0" baseline="0" noProof="1">
                <a:solidFill>
                  <a:schemeClr val="tx1"/>
                </a:solidFill>
                <a:latin typeface="+mn-lt"/>
                <a:ea typeface="+mn-ea"/>
                <a:cs typeface="+mn-cs"/>
              </a:rPr>
              <a:t>forget Password || Method post</a:t>
            </a:r>
            <a:endParaRPr kumimoji="0" 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800" b="0" i="0" u="none" strike="noStrike" kern="1200" cap="none" spc="0" normalizeH="0" baseline="0" noProof="1">
                <a:solidFill>
                  <a:schemeClr val="tx1"/>
                </a:solidFill>
                <a:latin typeface="+mn-lt"/>
                <a:ea typeface="+mn-ea"/>
                <a:cs typeface="+mn-cs"/>
              </a:rPr>
              <a:t>router.post('/forgetPassword',forgetPasswordController)</a:t>
            </a:r>
            <a:endParaRPr kumimoji="0" lang="en-US" sz="2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sz="3200" b="1" i="0" u="none" strike="noStrike" kern="1200" cap="none" spc="0" normalizeH="0" baseline="0" noProof="1">
                <a:solidFill>
                  <a:schemeClr val="tx1"/>
                </a:solidFill>
                <a:latin typeface="+mn-lt"/>
                <a:ea typeface="+mn-ea"/>
                <a:cs typeface="+mn-cs"/>
              </a:rPr>
              <a:t>update user details</a:t>
            </a:r>
            <a:endParaRPr kumimoji="0" lang="en-US" sz="3200" b="1"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800" b="0" i="0" u="none" strike="noStrike" kern="1200" cap="none" spc="0" normalizeH="0" baseline="0" noProof="1">
                <a:solidFill>
                  <a:schemeClr val="tx1"/>
                </a:solidFill>
                <a:latin typeface="+mn-lt"/>
                <a:ea typeface="+mn-ea"/>
                <a:cs typeface="+mn-cs"/>
              </a:rPr>
              <a:t>router.put('/update-user',checkAuthUser,updateUserController);</a:t>
            </a:r>
            <a:endParaRPr kumimoji="0" lang="en-US" sz="28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{registerController,loginController,getAllDataController,forgetPasswordController,updateUserController}</a:t>
            </a:r>
            <a:r>
              <a:rPr kumimoji="0" lang="en-US" sz="3200" b="0" i="0" u="none" strike="noStrike" kern="1200" cap="none" spc="0" normalizeH="0" baseline="0" noProof="1">
                <a:solidFill>
                  <a:schemeClr val="tx1"/>
                </a:solidFill>
                <a:latin typeface="+mn-lt"/>
                <a:ea typeface="+mn-ea"/>
                <a:cs typeface="+mn-cs"/>
              </a:rPr>
              <a:t> </a:t>
            </a:r>
            <a:r>
              <a:rPr kumimoji="0" lang="en-US" sz="2400" b="0" i="0" u="none" strike="noStrike" kern="1200" cap="none" spc="0" normalizeH="0" baseline="0" noProof="1">
                <a:solidFill>
                  <a:schemeClr val="tx1"/>
                </a:solidFill>
                <a:latin typeface="+mn-lt"/>
                <a:ea typeface="+mn-ea"/>
                <a:cs typeface="+mn-cs"/>
              </a:rPr>
              <a:t>all this function is present in the authController.js module in the controllers file.</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{checkAuthUser,checkAuthAdmin}</a:t>
            </a:r>
            <a:r>
              <a:rPr kumimoji="0" lang="en-US" sz="2400" b="0" i="0" u="none" strike="noStrike" kern="1200" cap="none" spc="0" normalizeH="0" baseline="0" noProof="1">
                <a:solidFill>
                  <a:schemeClr val="tx1"/>
                </a:solidFill>
                <a:latin typeface="+mn-lt"/>
                <a:ea typeface="+mn-ea"/>
                <a:cs typeface="+mn-cs"/>
                <a:sym typeface="+mn-ea"/>
              </a:rPr>
              <a:t>all this function is present in the authmiddleware.js middleware in the middleware file..</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Content Placeholder 2"/>
          <p:cNvSpPr>
            <a:spLocks noGrp="1"/>
          </p:cNvSpPr>
          <p:nvPr>
            <p:ph idx="1"/>
          </p:nvPr>
        </p:nvSpPr>
        <p:spPr>
          <a:xfrm>
            <a:off x="457200" y="481013"/>
            <a:ext cx="8229600" cy="5645150"/>
          </a:xfrm>
          <a:ln/>
        </p:spPr>
        <p:txBody>
          <a:bodyPr anchor="t" anchorCtr="0"/>
          <a:p>
            <a:r>
              <a:rPr lang="en-US" altLang="zh-CN" sz="2800" b="1"/>
              <a:t>2:categoryController:</a:t>
            </a:r>
            <a:endParaRPr lang="en-US" altLang="zh-CN" sz="2800" b="1"/>
          </a:p>
          <a:p>
            <a:r>
              <a:rPr lang="en-US" altLang="zh-CN" sz="2400" b="1"/>
              <a:t>create Category post Route access only admin user</a:t>
            </a:r>
            <a:endParaRPr lang="en-US" altLang="zh-CN" sz="2400" b="1"/>
          </a:p>
          <a:p>
            <a:r>
              <a:rPr lang="en-US" altLang="zh-CN" sz="2400"/>
              <a:t>router.post('/create-category',checkAuthUser,checkAuthAdmin,createCategory);</a:t>
            </a:r>
            <a:endParaRPr lang="en-US" altLang="zh-CN" sz="2400"/>
          </a:p>
          <a:p>
            <a:endParaRPr lang="en-US" altLang="zh-CN" sz="2400"/>
          </a:p>
          <a:p>
            <a:r>
              <a:rPr lang="en-US" altLang="zh-CN" sz="2400" b="1"/>
              <a:t>//update Category only admin user</a:t>
            </a:r>
            <a:endParaRPr lang="en-US" altLang="zh-CN" sz="2400" b="1"/>
          </a:p>
          <a:p>
            <a:r>
              <a:rPr lang="en-US" altLang="zh-CN" sz="2400"/>
              <a:t>router.put('/update-category/:id',checkAuthUser,checkAuthAdmin,updateCategory);</a:t>
            </a:r>
            <a:endParaRPr lang="en-US" altLang="zh-CN" sz="2400"/>
          </a:p>
          <a:p>
            <a:endParaRPr lang="en-US" altLang="zh-CN" sz="2400"/>
          </a:p>
          <a:p>
            <a:r>
              <a:rPr lang="en-US" altLang="zh-CN" sz="2400" b="1"/>
              <a:t>//get All Category</a:t>
            </a:r>
            <a:endParaRPr lang="en-US" altLang="zh-CN" sz="2400" b="1"/>
          </a:p>
          <a:p>
            <a:r>
              <a:rPr lang="en-US" altLang="zh-CN" sz="2400"/>
              <a:t>router.get('/all-category',getAllCategory)</a:t>
            </a:r>
            <a:endParaRPr lang="en-US"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Content Placeholder 2"/>
          <p:cNvSpPr>
            <a:spLocks noGrp="1"/>
          </p:cNvSpPr>
          <p:nvPr>
            <p:ph idx="1"/>
          </p:nvPr>
        </p:nvSpPr>
        <p:spPr>
          <a:xfrm>
            <a:off x="457200" y="568325"/>
            <a:ext cx="8229600" cy="5557838"/>
          </a:xfrm>
          <a:ln/>
        </p:spPr>
        <p:txBody>
          <a:bodyPr anchor="t" anchorCtr="0"/>
          <a:p>
            <a:r>
              <a:rPr lang="en-US" altLang="zh-CN" sz="2400" b="1"/>
              <a:t>//get single category</a:t>
            </a:r>
            <a:endParaRPr lang="en-US" altLang="zh-CN" sz="2400" b="1"/>
          </a:p>
          <a:p>
            <a:r>
              <a:rPr lang="en-US" altLang="zh-CN" sz="2400"/>
              <a:t>router.get('/single-category/:slug',getSingleCategory)</a:t>
            </a:r>
            <a:endParaRPr lang="en-US" altLang="zh-CN" sz="2400"/>
          </a:p>
          <a:p>
            <a:endParaRPr lang="en-US" altLang="zh-CN" sz="2400"/>
          </a:p>
          <a:p>
            <a:r>
              <a:rPr lang="en-US" altLang="zh-CN" sz="2400" b="1"/>
              <a:t>//deleted Category</a:t>
            </a:r>
            <a:endParaRPr lang="en-US" altLang="zh-CN" sz="2400" b="1"/>
          </a:p>
          <a:p>
            <a:r>
              <a:rPr lang="en-US" altLang="zh-CN" sz="2400"/>
              <a:t>router.delete('/delete-category/:id',checkAuthUser,checkAuthAdmin,deleteCategory);</a:t>
            </a:r>
            <a:endParaRPr lang="en-US" altLang="zh-CN" sz="2400"/>
          </a:p>
          <a:p>
            <a:endParaRPr lang="en-US" altLang="zh-CN" sz="2400"/>
          </a:p>
          <a:p>
            <a:r>
              <a:rPr lang="en-US" altLang="zh-CN" sz="2400"/>
              <a:t>{ createCategory,updateCategory, getAllCategory, getSingleCategory,deleteCategory } this function is define in the categoryController.js module in the controllers file</a:t>
            </a:r>
            <a:endParaRPr lang="en-US" altLang="zh-CN" sz="2400"/>
          </a:p>
          <a:p>
            <a:r>
              <a:rPr lang="en-US" altLang="zh-CN" sz="2400"/>
              <a:t>{ checkAuthUser, checkAuthAdmin }this function is a middleware that check user are authuroized and check admin or not.</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Content Placeholder 2"/>
          <p:cNvSpPr>
            <a:spLocks noGrp="1"/>
          </p:cNvSpPr>
          <p:nvPr>
            <p:ph idx="1"/>
          </p:nvPr>
        </p:nvSpPr>
        <p:spPr>
          <a:xfrm>
            <a:off x="457200" y="469900"/>
            <a:ext cx="8229600" cy="5656263"/>
          </a:xfrm>
          <a:ln/>
        </p:spPr>
        <p:txBody>
          <a:bodyPr anchor="t" anchorCtr="0"/>
          <a:p>
            <a:r>
              <a:rPr lang="en-US" altLang="zh-CN" sz="2400" b="1"/>
              <a:t>3:productRoute:</a:t>
            </a:r>
            <a:endParaRPr lang="en-US" altLang="zh-CN" sz="2400" b="1"/>
          </a:p>
          <a:p>
            <a:r>
              <a:rPr lang="en-US" altLang="zh-CN" sz="2400" b="1"/>
              <a:t>//create product</a:t>
            </a:r>
            <a:endParaRPr lang="en-US" altLang="zh-CN" sz="2400" b="1"/>
          </a:p>
          <a:p>
            <a:r>
              <a:rPr lang="en-US" altLang="zh-CN" sz="2400"/>
              <a:t>router.post('/create-product',checkAuthUser,checkAuthAdmin,createProductController)</a:t>
            </a:r>
            <a:endParaRPr lang="en-US" altLang="zh-CN" sz="2400"/>
          </a:p>
          <a:p>
            <a:r>
              <a:rPr lang="en-US" altLang="zh-CN" sz="2400" b="1"/>
              <a:t>//get all product through this api</a:t>
            </a:r>
            <a:endParaRPr lang="en-US" altLang="zh-CN" sz="2400" b="1"/>
          </a:p>
          <a:p>
            <a:r>
              <a:rPr lang="en-US" altLang="zh-CN" sz="2400"/>
              <a:t>router.get('/get-product',getProductController);</a:t>
            </a:r>
            <a:endParaRPr lang="en-US" altLang="zh-CN" sz="2400"/>
          </a:p>
          <a:p>
            <a:endParaRPr lang="en-US" altLang="zh-CN" sz="2400"/>
          </a:p>
          <a:p>
            <a:r>
              <a:rPr lang="en-US" altLang="zh-CN" sz="2400" b="1"/>
              <a:t>//single product controller get routes</a:t>
            </a:r>
            <a:endParaRPr lang="en-US" altLang="zh-CN" sz="2400" b="1"/>
          </a:p>
          <a:p>
            <a:r>
              <a:rPr lang="en-US" altLang="zh-CN" sz="2400"/>
              <a:t>router.get('/get-singleproduct/:slug',getSingleProductController);</a:t>
            </a:r>
            <a:endParaRPr lang="en-US" altLang="zh-CN"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Content Placeholder 2"/>
          <p:cNvSpPr>
            <a:spLocks noGrp="1"/>
          </p:cNvSpPr>
          <p:nvPr>
            <p:ph idx="1"/>
          </p:nvPr>
        </p:nvSpPr>
        <p:spPr>
          <a:xfrm>
            <a:off x="457200" y="492125"/>
            <a:ext cx="8229600" cy="5634038"/>
          </a:xfrm>
          <a:ln/>
        </p:spPr>
        <p:txBody>
          <a:bodyPr anchor="t" anchorCtr="0"/>
          <a:p>
            <a:r>
              <a:rPr lang="en-US" altLang="zh-CN" sz="2400" b="1"/>
              <a:t>//update product data</a:t>
            </a:r>
            <a:endParaRPr lang="en-US" altLang="zh-CN" sz="2400" b="1"/>
          </a:p>
          <a:p>
            <a:r>
              <a:rPr lang="en-US" altLang="zh-CN" sz="2400"/>
              <a:t>router.put('/update-product/:pid',checkAuthUser,checkAuthAdmin,updateProductController);</a:t>
            </a:r>
            <a:endParaRPr lang="en-US" altLang="zh-CN" sz="2400"/>
          </a:p>
          <a:p>
            <a:r>
              <a:rPr lang="en-US" altLang="zh-CN" sz="2400" b="1"/>
              <a:t>//filter data</a:t>
            </a:r>
            <a:endParaRPr lang="en-US" altLang="zh-CN" sz="2400" b="1"/>
          </a:p>
          <a:p>
            <a:r>
              <a:rPr lang="en-US" altLang="zh-CN" sz="2400"/>
              <a:t>router.post('/filter-product',filterProductController);</a:t>
            </a:r>
            <a:endParaRPr lang="en-US" altLang="zh-CN" sz="2400"/>
          </a:p>
          <a:p>
            <a:r>
              <a:rPr lang="en-US" altLang="zh-CN" sz="2400" b="1"/>
              <a:t>//searching data</a:t>
            </a:r>
            <a:endParaRPr lang="en-US" altLang="zh-CN" sz="2400" b="1"/>
          </a:p>
          <a:p>
            <a:endParaRPr lang="en-US" altLang="zh-CN" sz="2400"/>
          </a:p>
          <a:p>
            <a:r>
              <a:rPr lang="en-US" altLang="zh-CN" sz="2400"/>
              <a:t>router.get('/search/:keyword',searchProductController);</a:t>
            </a:r>
            <a:endParaRPr lang="en-US" altLang="zh-CN" sz="2400"/>
          </a:p>
          <a:p>
            <a:r>
              <a:rPr lang="en-US" altLang="zh-CN" sz="2400" b="1"/>
              <a:t>//find similiar products</a:t>
            </a:r>
            <a:endParaRPr lang="en-US" altLang="zh-CN" sz="2400" b="1"/>
          </a:p>
          <a:p>
            <a:r>
              <a:rPr lang="en-US" altLang="zh-CN" sz="2400"/>
              <a:t>router.get('/similiar-product/:pid/:cid',similiarProductController);</a:t>
            </a:r>
            <a:endParaRPr lang="en-US" altLang="zh-CN"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Content Placeholder 2"/>
          <p:cNvSpPr>
            <a:spLocks noGrp="1"/>
          </p:cNvSpPr>
          <p:nvPr>
            <p:ph idx="1"/>
          </p:nvPr>
        </p:nvSpPr>
        <p:spPr>
          <a:xfrm>
            <a:off x="457200" y="454025"/>
            <a:ext cx="8229600" cy="5672138"/>
          </a:xfrm>
          <a:ln/>
        </p:spPr>
        <p:txBody>
          <a:bodyPr anchor="t" anchorCtr="0"/>
          <a:p>
            <a:r>
              <a:rPr lang="en-US" altLang="zh-CN" sz="2400" b="1"/>
              <a:t>//find product through the category slug</a:t>
            </a:r>
            <a:endParaRPr lang="en-US" altLang="zh-CN" sz="2400" b="1"/>
          </a:p>
          <a:p>
            <a:r>
              <a:rPr lang="en-US" altLang="zh-CN" sz="2400"/>
              <a:t>router.get('/category-product/:slug',categoryProductController);</a:t>
            </a:r>
            <a:endParaRPr lang="en-US" altLang="zh-CN" sz="2400"/>
          </a:p>
          <a:p>
            <a:endParaRPr lang="en-US" altLang="zh-CN" sz="2400"/>
          </a:p>
          <a:p>
            <a:r>
              <a:rPr lang="en-US" altLang="zh-CN" sz="2400" b="1"/>
              <a:t>//update user rating for product</a:t>
            </a:r>
            <a:endParaRPr lang="en-US" altLang="zh-CN" sz="2400" b="1"/>
          </a:p>
          <a:p>
            <a:r>
              <a:rPr lang="en-US" altLang="zh-CN" sz="2400"/>
              <a:t>router.put('/user-rating',checkAuthUser,userRatingController);</a:t>
            </a:r>
            <a:endParaRPr lang="en-US" altLang="zh-CN" sz="2400"/>
          </a:p>
          <a:p>
            <a:endParaRPr lang="en-US" altLang="zh-CN" sz="2400"/>
          </a:p>
          <a:p>
            <a:r>
              <a:rPr lang="en-US" altLang="zh-CN" sz="2400" b="1"/>
              <a:t>//payment gateway api</a:t>
            </a:r>
            <a:endParaRPr lang="en-US" altLang="zh-CN" sz="2400" b="1"/>
          </a:p>
          <a:p>
            <a:endParaRPr lang="en-US" altLang="zh-CN" sz="2400"/>
          </a:p>
          <a:p>
            <a:r>
              <a:rPr lang="en-US" altLang="zh-CN" sz="2400"/>
              <a:t>router.get('/payment-token',getPaymentTokenController)</a:t>
            </a:r>
            <a:endParaRPr lang="en-US" altLang="zh-CN" sz="2400"/>
          </a:p>
          <a:p>
            <a:endParaRPr lang="en-US" altLang="zh-CN" sz="2400"/>
          </a:p>
          <a:p>
            <a:r>
              <a:rPr lang="en-US" altLang="zh-CN" sz="2400"/>
              <a:t>router.post('/payment',checkAuthUser,getPaymentController)</a:t>
            </a:r>
            <a:endParaRPr lang="en-US" altLang="zh-CN"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Content Placeholder 2"/>
          <p:cNvSpPr>
            <a:spLocks noGrp="1"/>
          </p:cNvSpPr>
          <p:nvPr>
            <p:ph idx="1"/>
          </p:nvPr>
        </p:nvSpPr>
        <p:spPr>
          <a:xfrm>
            <a:off x="288925" y="222250"/>
            <a:ext cx="8397875" cy="6265863"/>
          </a:xfrm>
          <a:ln/>
        </p:spPr>
        <p:txBody>
          <a:bodyPr anchor="t" anchorCtr="0"/>
          <a:p>
            <a:r>
              <a:rPr lang="en-US" altLang="zh-CN" sz="2000"/>
              <a:t>{</a:t>
            </a:r>
            <a:endParaRPr lang="en-US" altLang="zh-CN" sz="2000"/>
          </a:p>
          <a:p>
            <a:r>
              <a:rPr lang="en-US" altLang="zh-CN" sz="2000"/>
              <a:t>  createProductController,</a:t>
            </a:r>
            <a:endParaRPr lang="en-US" altLang="zh-CN" sz="2000"/>
          </a:p>
          <a:p>
            <a:r>
              <a:rPr lang="en-US" altLang="zh-CN" sz="2000"/>
              <a:t>  userRatingController,</a:t>
            </a:r>
            <a:endParaRPr lang="en-US" altLang="zh-CN" sz="2000"/>
          </a:p>
          <a:p>
            <a:r>
              <a:rPr lang="en-US" altLang="zh-CN" sz="2000"/>
              <a:t>  categoryProductController,</a:t>
            </a:r>
            <a:endParaRPr lang="en-US" altLang="zh-CN" sz="2000"/>
          </a:p>
          <a:p>
            <a:r>
              <a:rPr lang="en-US" altLang="zh-CN" sz="2000"/>
              <a:t>  getPaymentTokenController,</a:t>
            </a:r>
            <a:endParaRPr lang="en-US" altLang="zh-CN" sz="2000"/>
          </a:p>
          <a:p>
            <a:r>
              <a:rPr lang="en-US" altLang="zh-CN" sz="2000"/>
              <a:t>  getPaymentController,</a:t>
            </a:r>
            <a:endParaRPr lang="en-US" altLang="zh-CN" sz="2000"/>
          </a:p>
          <a:p>
            <a:r>
              <a:rPr lang="en-US" altLang="zh-CN" sz="2000"/>
              <a:t>  similiarProductController,</a:t>
            </a:r>
            <a:endParaRPr lang="en-US" altLang="zh-CN" sz="2000"/>
          </a:p>
          <a:p>
            <a:r>
              <a:rPr lang="en-US" altLang="zh-CN" sz="2000"/>
              <a:t>  searchProductController,</a:t>
            </a:r>
            <a:endParaRPr lang="en-US" altLang="zh-CN" sz="2000"/>
          </a:p>
          <a:p>
            <a:r>
              <a:rPr lang="en-US" altLang="zh-CN" sz="2000"/>
              <a:t>  getProductController,</a:t>
            </a:r>
            <a:endParaRPr lang="en-US" altLang="zh-CN" sz="2000"/>
          </a:p>
          <a:p>
            <a:r>
              <a:rPr lang="en-US" altLang="zh-CN" sz="2000"/>
              <a:t>  getProductImageController,</a:t>
            </a:r>
            <a:endParaRPr lang="en-US" altLang="zh-CN" sz="2000"/>
          </a:p>
          <a:p>
            <a:r>
              <a:rPr lang="en-US" altLang="zh-CN" sz="2000"/>
              <a:t>  getSingleProductController,</a:t>
            </a:r>
            <a:endParaRPr lang="en-US" altLang="zh-CN" sz="2000"/>
          </a:p>
          <a:p>
            <a:r>
              <a:rPr lang="en-US" altLang="zh-CN" sz="2000"/>
              <a:t>  filterProductController,</a:t>
            </a:r>
            <a:endParaRPr lang="en-US" altLang="zh-CN" sz="2000"/>
          </a:p>
          <a:p>
            <a:r>
              <a:rPr lang="en-US" altLang="zh-CN" sz="2000"/>
              <a:t>  getPhotoController,</a:t>
            </a:r>
            <a:endParaRPr lang="en-US" altLang="zh-CN" sz="2000"/>
          </a:p>
          <a:p>
            <a:r>
              <a:rPr lang="en-US" altLang="zh-CN" sz="2000"/>
              <a:t>  deleteProductController,</a:t>
            </a:r>
            <a:endParaRPr lang="en-US" altLang="zh-CN" sz="2000"/>
          </a:p>
          <a:p>
            <a:r>
              <a:rPr lang="en-US" altLang="zh-CN" sz="2000"/>
              <a:t>  updateProductController,</a:t>
            </a:r>
            <a:endParaRPr lang="en-US" altLang="zh-CN" sz="2000"/>
          </a:p>
          <a:p>
            <a:r>
              <a:rPr lang="en-US" altLang="zh-CN" sz="2000"/>
              <a:t>}  all the function are mantion in the productController.js module in the controllers file.</a:t>
            </a:r>
            <a:endParaRPr lang="en-US" altLang="zh-CN"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Content Placeholder 2"/>
          <p:cNvSpPr>
            <a:spLocks noGrp="1"/>
          </p:cNvSpPr>
          <p:nvPr>
            <p:ph idx="1"/>
          </p:nvPr>
        </p:nvSpPr>
        <p:spPr>
          <a:xfrm>
            <a:off x="457200" y="409575"/>
            <a:ext cx="8229600" cy="6365875"/>
          </a:xfrm>
          <a:ln/>
        </p:spPr>
        <p:txBody>
          <a:bodyPr anchor="t" anchorCtr="0"/>
          <a:p>
            <a:r>
              <a:rPr lang="en-US" altLang="zh-CN" sz="2400" b="1"/>
              <a:t>orderRoute:</a:t>
            </a:r>
            <a:endParaRPr lang="en-US" altLang="zh-CN" sz="2400" b="1"/>
          </a:p>
          <a:p>
            <a:r>
              <a:rPr lang="en-US" altLang="zh-CN" sz="2400" b="1"/>
              <a:t>//get order of authentication users</a:t>
            </a:r>
            <a:endParaRPr lang="en-US" altLang="zh-CN" sz="2400" b="1"/>
          </a:p>
          <a:p>
            <a:r>
              <a:rPr lang="en-US" altLang="zh-CN" sz="2400"/>
              <a:t>router.get('/orders',checkAuthUser,getOrderController)</a:t>
            </a:r>
            <a:endParaRPr lang="en-US" altLang="zh-CN" sz="2400"/>
          </a:p>
          <a:p>
            <a:r>
              <a:rPr lang="en-US" altLang="zh-CN" sz="2400" b="1"/>
              <a:t>//get all orders to the admin</a:t>
            </a:r>
            <a:endParaRPr lang="en-US" altLang="zh-CN" sz="2400" b="1"/>
          </a:p>
          <a:p>
            <a:r>
              <a:rPr lang="en-US" altLang="zh-CN" sz="2400"/>
              <a:t>router.get('/all-orders',checkAuthUser,checkAuthAdmin,getAllOrderController)</a:t>
            </a:r>
            <a:endParaRPr lang="en-US" altLang="zh-CN" sz="2400"/>
          </a:p>
          <a:p>
            <a:r>
              <a:rPr lang="en-US" altLang="zh-CN" sz="2400" b="1"/>
              <a:t>//update status of orders</a:t>
            </a:r>
            <a:endParaRPr lang="en-US" altLang="zh-CN" sz="2400" b="1"/>
          </a:p>
          <a:p>
            <a:r>
              <a:rPr lang="en-US" altLang="zh-CN" sz="2400"/>
              <a:t>router.put('/update-status/:id',checkAuthUser,checkAuthAdmin,updateStatusOrderController)</a:t>
            </a:r>
            <a:endParaRPr lang="en-US" altLang="zh-CN" sz="2400"/>
          </a:p>
          <a:p>
            <a:endParaRPr lang="en-US" altLang="zh-CN" sz="2400"/>
          </a:p>
          <a:p>
            <a:r>
              <a:rPr lang="en-US" altLang="zh-CN" sz="2400"/>
              <a:t>{getOrderController,getAllOrderController,updateStatusOrderController} all function are mantion in the order.js module in the controllers file.</a:t>
            </a:r>
            <a:endParaRPr lang="en-US" altLang="zh-CN"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Title 1"/>
          <p:cNvSpPr>
            <a:spLocks noGrp="1"/>
          </p:cNvSpPr>
          <p:nvPr>
            <p:ph type="title"/>
          </p:nvPr>
        </p:nvSpPr>
        <p:spPr>
          <a:ln/>
        </p:spPr>
        <p:txBody>
          <a:bodyPr anchor="ctr" anchorCtr="0"/>
          <a:p>
            <a:pPr algn="l"/>
            <a:r>
              <a:rPr lang="en-US" altLang="zh-CN"/>
              <a:t>Object:</a:t>
            </a:r>
            <a:endParaRPr lang="en-US" altLang="zh-CN"/>
          </a:p>
        </p:txBody>
      </p:sp>
      <p:sp>
        <p:nvSpPr>
          <p:cNvPr id="4098" name="Content Placeholder 2"/>
          <p:cNvSpPr>
            <a:spLocks noGrp="1"/>
          </p:cNvSpPr>
          <p:nvPr>
            <p:ph idx="1"/>
          </p:nvPr>
        </p:nvSpPr>
        <p:spPr>
          <a:ln/>
        </p:spPr>
        <p:txBody>
          <a:bodyPr anchor="t" anchorCtr="0"/>
          <a:p>
            <a:pPr marL="0" indent="0">
              <a:buNone/>
            </a:pPr>
            <a:r>
              <a:rPr lang="en-US" altLang="zh-CN" sz="2400"/>
              <a:t>1:ZephyMart is a Ecommerce application.</a:t>
            </a:r>
            <a:endParaRPr lang="en-US" altLang="zh-CN" sz="2400"/>
          </a:p>
          <a:p>
            <a:pPr marL="0" indent="0">
              <a:buNone/>
            </a:pPr>
            <a:endParaRPr lang="en-US" altLang="zh-CN" sz="2400"/>
          </a:p>
          <a:p>
            <a:pPr marL="0" indent="0">
              <a:buNone/>
            </a:pPr>
            <a:r>
              <a:rPr lang="en-US" altLang="zh-CN" sz="2400"/>
              <a:t>2:main aim for build this application is to inhance my all the skills those skill learn in the internshala platform.</a:t>
            </a:r>
            <a:endParaRPr lang="en-US" altLang="zh-CN" sz="2400"/>
          </a:p>
          <a:p>
            <a:pPr marL="0" indent="0">
              <a:buNone/>
            </a:pPr>
            <a:endParaRPr lang="en-US" altLang="zh-CN" sz="2400"/>
          </a:p>
          <a:p>
            <a:pPr marL="0" indent="0">
              <a:buNone/>
            </a:pPr>
            <a:r>
              <a:rPr lang="en-US" altLang="zh-CN" sz="2400"/>
              <a:t>3:in this application I have worked both frontend and backend and also worked on user and admin dashboard .</a:t>
            </a:r>
            <a:endParaRPr lang="en-US" altLang="zh-CN" sz="2400"/>
          </a:p>
          <a:p>
            <a:pPr marL="0" indent="0">
              <a:buNone/>
            </a:pPr>
            <a:endParaRPr lang="en-US" altLang="zh-CN" sz="2400"/>
          </a:p>
          <a:p>
            <a:pPr marL="0" indent="0">
              <a:buNone/>
            </a:pPr>
            <a:r>
              <a:rPr lang="en-US" altLang="zh-CN" sz="2400"/>
              <a:t>4:I will explain over all about of this application in this ppt.</a:t>
            </a:r>
            <a:endParaRPr lang="en-US" altLang="zh-CN" sz="2400"/>
          </a:p>
          <a:p>
            <a:pPr marL="0" indent="0">
              <a:buNone/>
            </a:pPr>
            <a:r>
              <a:rPr lang="en-US" altLang="zh-CN" sz="2400"/>
              <a:t>ok lets start it.</a:t>
            </a:r>
            <a:endParaRPr lang="en-US" altLang="zh-CN"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9375" y="50800"/>
            <a:ext cx="8956675" cy="6829425"/>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sz="3200" b="1" i="0" u="none" strike="noStrike" kern="1200" cap="none" spc="0" normalizeH="0" baseline="0" noProof="1">
                <a:solidFill>
                  <a:schemeClr val="tx1"/>
                </a:solidFill>
                <a:latin typeface="+mn-lt"/>
                <a:ea typeface="+mn-ea"/>
                <a:cs typeface="+mn-cs"/>
              </a:rPr>
              <a:t>5:fileRoute:</a:t>
            </a:r>
            <a:endParaRPr kumimoji="0" lang="en-US" sz="3200" b="1"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in the module i have used multer library.</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this file only used for image file handling and send response as a file name.</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I have define 2 routes.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1:upload data</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2:download file</a:t>
            </a:r>
            <a:endParaRPr kumimoji="0" 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Content Placeholder 2"/>
          <p:cNvSpPr>
            <a:spLocks noGrp="1"/>
          </p:cNvSpPr>
          <p:nvPr>
            <p:ph idx="1"/>
          </p:nvPr>
        </p:nvSpPr>
        <p:spPr>
          <a:xfrm>
            <a:off x="457200" y="385763"/>
            <a:ext cx="8229600" cy="5740400"/>
          </a:xfrm>
          <a:ln/>
        </p:spPr>
        <p:txBody>
          <a:bodyPr anchor="t" anchorCtr="0"/>
          <a:p>
            <a:r>
              <a:rPr lang="en-US" altLang="zh-CN" b="1"/>
              <a:t>3:Middleware File:</a:t>
            </a:r>
            <a:endParaRPr lang="en-US" altLang="zh-CN" b="1"/>
          </a:p>
          <a:p>
            <a:r>
              <a:rPr lang="en-US" altLang="zh-CN" sz="2800"/>
              <a:t>middleware is working between client and server and check user is given proper data or not also be check use auntheticated or not.</a:t>
            </a:r>
            <a:endParaRPr lang="en-US" altLang="zh-CN" sz="2800"/>
          </a:p>
          <a:p>
            <a:r>
              <a:rPr lang="en-US" altLang="zh-CN" sz="2800"/>
              <a:t>in the middleware module i created two function function </a:t>
            </a:r>
            <a:endParaRPr lang="en-US" altLang="zh-CN" sz="2800"/>
          </a:p>
          <a:p>
            <a:r>
              <a:rPr lang="en-US" altLang="zh-CN" sz="2800"/>
              <a:t>1:adminAuthentication:</a:t>
            </a:r>
            <a:endParaRPr lang="en-US" altLang="zh-CN" sz="2800"/>
          </a:p>
          <a:p>
            <a:pPr marL="457200" lvl="1" indent="0">
              <a:buNone/>
            </a:pPr>
            <a:r>
              <a:rPr lang="en-US" altLang="zh-CN"/>
              <a:t>     in the useauthentication they check admin is authenticated or not.</a:t>
            </a:r>
            <a:endParaRPr lang="en-US" altLang="zh-CN"/>
          </a:p>
          <a:p>
            <a:r>
              <a:rPr lang="en-US" altLang="zh-CN" sz="2800"/>
              <a:t>2:userAuthentication:</a:t>
            </a:r>
            <a:endParaRPr lang="en-US" altLang="zh-CN" sz="2800"/>
          </a:p>
          <a:p>
            <a:pPr lvl="2"/>
            <a:r>
              <a:rPr lang="en-US" altLang="zh-CN" sz="2800"/>
              <a:t>in the useauthentication they check user is authenticated or not.</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itle 1"/>
          <p:cNvSpPr>
            <a:spLocks noGrp="1"/>
          </p:cNvSpPr>
          <p:nvPr>
            <p:ph type="title"/>
          </p:nvPr>
        </p:nvSpPr>
        <p:spPr>
          <a:ln/>
        </p:spPr>
        <p:txBody>
          <a:bodyPr anchor="ctr" anchorCtr="0"/>
          <a:p>
            <a:pPr algn="just"/>
            <a:r>
              <a:rPr lang="en-US" altLang="zh-CN"/>
              <a:t>4:controllers files:</a:t>
            </a:r>
            <a:endParaRPr lang="en-US" altLang="zh-CN"/>
          </a:p>
        </p:txBody>
      </p:sp>
      <p:sp>
        <p:nvSpPr>
          <p:cNvPr id="25602" name="Content Placeholder 2"/>
          <p:cNvSpPr>
            <a:spLocks noGrp="1"/>
          </p:cNvSpPr>
          <p:nvPr>
            <p:ph idx="1"/>
          </p:nvPr>
        </p:nvSpPr>
        <p:spPr>
          <a:ln/>
        </p:spPr>
        <p:txBody>
          <a:bodyPr anchor="t" anchorCtr="0"/>
          <a:p>
            <a:r>
              <a:rPr lang="en-US" altLang="zh-CN" sz="2800"/>
              <a:t>in the controller file i have store all module separetly and also be route all api of seperate module.</a:t>
            </a:r>
            <a:endParaRPr lang="en-US" altLang="zh-CN" sz="2800"/>
          </a:p>
          <a:p>
            <a:r>
              <a:rPr lang="en-US" altLang="zh-CN" sz="2800"/>
              <a:t>1:authController.js:</a:t>
            </a:r>
            <a:endParaRPr lang="en-US" altLang="zh-CN" sz="2800"/>
          </a:p>
          <a:p>
            <a:r>
              <a:rPr lang="en-US" altLang="zh-CN" sz="2800"/>
              <a:t>in this module i have store all api function related auth users.</a:t>
            </a:r>
            <a:endParaRPr lang="en-US" altLang="zh-CN" sz="2800"/>
          </a:p>
          <a:p>
            <a:r>
              <a:rPr lang="en-US" altLang="zh-CN" sz="2800"/>
              <a:t>2:categoryController.js:</a:t>
            </a:r>
            <a:endParaRPr lang="en-US" altLang="zh-CN" sz="2800"/>
          </a:p>
          <a:p>
            <a:r>
              <a:rPr lang="en-US" altLang="zh-CN" sz="2800"/>
              <a:t>in this module i have store all api function related category.</a:t>
            </a:r>
            <a:endParaRPr lang="en-US" altLang="zh-CN" sz="2800"/>
          </a:p>
          <a:p>
            <a:endParaRPr lang="en-US" altLang="zh-CN" sz="2800"/>
          </a:p>
          <a:p>
            <a:endParaRPr lang="en-US" altLang="zh-CN"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itle 1"/>
          <p:cNvSpPr>
            <a:spLocks noGrp="1"/>
          </p:cNvSpPr>
          <p:nvPr>
            <p:ph type="title"/>
          </p:nvPr>
        </p:nvSpPr>
        <p:spPr>
          <a:ln/>
        </p:spPr>
        <p:txBody>
          <a:bodyPr anchor="ctr" anchorCtr="0"/>
          <a:p>
            <a:endParaRPr lang="en-US" altLang="zh-CN"/>
          </a:p>
        </p:txBody>
      </p:sp>
      <p:sp>
        <p:nvSpPr>
          <p:cNvPr id="26626" name="Content Placeholder 2"/>
          <p:cNvSpPr>
            <a:spLocks noGrp="1"/>
          </p:cNvSpPr>
          <p:nvPr>
            <p:ph idx="1"/>
          </p:nvPr>
        </p:nvSpPr>
        <p:spPr>
          <a:ln/>
        </p:spPr>
        <p:txBody>
          <a:bodyPr anchor="t" anchorCtr="0"/>
          <a:p>
            <a:r>
              <a:rPr lang="en-US" altLang="zh-CN"/>
              <a:t>3:orderController.js:</a:t>
            </a:r>
            <a:endParaRPr lang="en-US" altLang="zh-CN"/>
          </a:p>
          <a:p>
            <a:r>
              <a:rPr lang="en-US" altLang="zh-CN"/>
              <a:t>in this module i have store all api function related order .</a:t>
            </a:r>
            <a:endParaRPr lang="en-US" altLang="zh-CN"/>
          </a:p>
          <a:p>
            <a:r>
              <a:rPr lang="en-US" altLang="zh-CN"/>
              <a:t>4:productController:</a:t>
            </a:r>
            <a:endParaRPr lang="en-US" altLang="zh-CN"/>
          </a:p>
          <a:p>
            <a:r>
              <a:rPr lang="en-US" altLang="zh-CN"/>
              <a:t>in this module i have store all api function related product.</a:t>
            </a:r>
            <a:endParaRPr lang="en-US" altLang="zh-CN"/>
          </a:p>
          <a:p>
            <a:endParaRPr lang="en-US" altLang="zh-CN"/>
          </a:p>
          <a:p>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itle 1"/>
          <p:cNvSpPr>
            <a:spLocks noGrp="1"/>
          </p:cNvSpPr>
          <p:nvPr>
            <p:ph type="title"/>
          </p:nvPr>
        </p:nvSpPr>
        <p:spPr>
          <a:ln/>
        </p:spPr>
        <p:txBody>
          <a:bodyPr anchor="ctr" anchorCtr="0"/>
          <a:p>
            <a:pPr algn="just"/>
            <a:r>
              <a:rPr lang="en-US" altLang="zh-CN"/>
              <a:t>helper file:</a:t>
            </a:r>
            <a:endParaRPr lang="en-US" altLang="zh-CN"/>
          </a:p>
        </p:txBody>
      </p:sp>
      <p:sp>
        <p:nvSpPr>
          <p:cNvPr id="27650" name="Content Placeholder 2"/>
          <p:cNvSpPr>
            <a:spLocks noGrp="1"/>
          </p:cNvSpPr>
          <p:nvPr>
            <p:ph idx="1"/>
          </p:nvPr>
        </p:nvSpPr>
        <p:spPr>
          <a:ln/>
        </p:spPr>
        <p:txBody>
          <a:bodyPr anchor="t" anchorCtr="0"/>
          <a:p>
            <a:r>
              <a:rPr lang="en-US" altLang="zh-CN"/>
              <a:t>in this i have store authhelper module.where I have create to function </a:t>
            </a:r>
            <a:endParaRPr lang="en-US" altLang="zh-CN"/>
          </a:p>
          <a:p>
            <a:r>
              <a:rPr lang="en-US" altLang="zh-CN"/>
              <a:t>1:hashpassword:</a:t>
            </a:r>
            <a:endParaRPr lang="en-US" altLang="zh-CN"/>
          </a:p>
          <a:p>
            <a:r>
              <a:rPr lang="en-US" altLang="zh-CN"/>
              <a:t>this function convert password to hashpassword with the help og bcrypt.</a:t>
            </a:r>
            <a:endParaRPr lang="en-US" altLang="zh-CN"/>
          </a:p>
          <a:p>
            <a:r>
              <a:rPr lang="en-US" altLang="zh-CN"/>
              <a:t>2:comparePassword:</a:t>
            </a:r>
            <a:endParaRPr lang="en-US" altLang="zh-CN"/>
          </a:p>
          <a:p>
            <a:r>
              <a:rPr lang="en-US" altLang="zh-CN"/>
              <a:t>this function is verify to login user that user authenticated or not and return response.</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a:ln/>
        </p:spPr>
        <p:txBody>
          <a:bodyPr anchor="ctr" anchorCtr="0"/>
          <a:p>
            <a:pPr algn="just"/>
            <a:r>
              <a:rPr lang="en-US" altLang="zh-CN"/>
              <a:t>upload file:</a:t>
            </a:r>
            <a:endParaRPr lang="en-US" altLang="zh-CN"/>
          </a:p>
        </p:txBody>
      </p:sp>
      <p:sp>
        <p:nvSpPr>
          <p:cNvPr id="3" name="Content Placeholder 2"/>
          <p:cNvSpPr>
            <a:spLocks noGrp="1"/>
          </p:cNvSpPr>
          <p:nvPr>
            <p:ph idx="1"/>
          </p:nvPr>
        </p:nvSpPr>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3200" b="0" i="0" u="none" strike="noStrike" kern="1200" cap="none" spc="0" normalizeH="0" baseline="0" noProof="1">
                <a:solidFill>
                  <a:schemeClr val="tx1"/>
                </a:solidFill>
                <a:latin typeface="+mn-lt"/>
                <a:ea typeface="+mn-ea"/>
                <a:cs typeface="+mn-cs"/>
              </a:rPr>
              <a:t>here I have store all the product those admin store through the application.</a:t>
            </a:r>
            <a:endParaRPr kumimoji="0" 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3200" b="0" i="0" u="none" strike="noStrike" kern="1200" cap="none" spc="0" normalizeH="0" baseline="0" noProof="1">
                <a:solidFill>
                  <a:schemeClr val="tx1"/>
                </a:solidFill>
                <a:latin typeface="+mn-lt"/>
                <a:ea typeface="+mn-ea"/>
                <a:cs typeface="+mn-cs"/>
              </a:rPr>
              <a:t>here i have create to api</a:t>
            </a:r>
            <a:endParaRPr kumimoji="0" 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3200" b="0" i="0" u="none" strike="noStrike" kern="1200" cap="none" spc="0" normalizeH="0" baseline="0" noProof="1">
                <a:solidFill>
                  <a:schemeClr val="tx1"/>
                </a:solidFill>
                <a:latin typeface="+mn-lt"/>
                <a:ea typeface="+mn-ea"/>
                <a:cs typeface="+mn-cs"/>
              </a:rPr>
              <a:t>1:upload api</a:t>
            </a:r>
            <a:endParaRPr kumimoji="0" lang="en-US" sz="32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0" lang="en-US" sz="2800" b="0" i="0" u="none" strike="noStrike" kern="1200" cap="none" spc="0" normalizeH="0" baseline="0" noProof="1">
                <a:solidFill>
                  <a:schemeClr val="tx1"/>
                </a:solidFill>
                <a:latin typeface="+mn-lt"/>
                <a:ea typeface="+mn-ea"/>
                <a:cs typeface="+mn-cs"/>
              </a:rPr>
              <a:t>used for uploading data</a:t>
            </a:r>
            <a:endParaRPr kumimoji="0" lang="en-US" sz="2800" b="0" i="0" u="none" strike="noStrike" kern="1200" cap="none" spc="0" normalizeH="0" baseline="0" noProof="1">
              <a:solidFill>
                <a:schemeClr val="tx1"/>
              </a:solidFill>
              <a:latin typeface="+mn-lt"/>
              <a:ea typeface="+mn-ea"/>
              <a:cs typeface="+mn-cs"/>
            </a:endParaRPr>
          </a:p>
          <a:p>
            <a:pPr marL="457200" marR="0" lvl="1" indent="0" algn="l" defTabSz="914400" rtl="0" eaLnBrk="1" fontAlgn="base" latinLnBrk="0" hangingPunct="1">
              <a:lnSpc>
                <a:spcPct val="100000"/>
              </a:lnSpc>
              <a:spcBef>
                <a:spcPct val="20000"/>
              </a:spcBef>
              <a:spcAft>
                <a:spcPct val="0"/>
              </a:spcAft>
              <a:buClrTx/>
              <a:buSzTx/>
              <a:buFontTx/>
              <a:buNone/>
            </a:pPr>
            <a:r>
              <a:rPr kumimoji="0" lang="en-US" sz="2800" b="0" i="0" u="none" strike="noStrike" kern="1200" cap="none" spc="0" normalizeH="0" baseline="0" noProof="1">
                <a:solidFill>
                  <a:schemeClr val="tx1"/>
                </a:solidFill>
                <a:latin typeface="+mn-lt"/>
                <a:ea typeface="+mn-ea"/>
                <a:cs typeface="+mn-cs"/>
              </a:rPr>
              <a:t>2:download api:</a:t>
            </a:r>
            <a:endParaRPr kumimoji="0" lang="en-US" sz="2800" b="0" i="0" u="none" strike="noStrike" kern="1200" cap="none" spc="0" normalizeH="0" baseline="0" noProof="1">
              <a:solidFill>
                <a:schemeClr val="tx1"/>
              </a:solidFill>
              <a:latin typeface="+mn-lt"/>
              <a:ea typeface="+mn-ea"/>
              <a:cs typeface="+mn-cs"/>
            </a:endParaRPr>
          </a:p>
          <a:p>
            <a:pPr marL="457200" marR="0" lvl="1" indent="0" algn="l" defTabSz="914400" rtl="0" eaLnBrk="1" fontAlgn="base" latinLnBrk="0" hangingPunct="1">
              <a:lnSpc>
                <a:spcPct val="100000"/>
              </a:lnSpc>
              <a:spcBef>
                <a:spcPct val="20000"/>
              </a:spcBef>
              <a:spcAft>
                <a:spcPct val="0"/>
              </a:spcAft>
              <a:buClrTx/>
              <a:buSzTx/>
              <a:buFontTx/>
              <a:buNone/>
            </a:pPr>
            <a:r>
              <a:rPr kumimoji="0" lang="en-US" sz="2800" b="0" i="0" u="none" strike="noStrike" kern="1200" cap="none" spc="0" normalizeH="0" baseline="0" noProof="1">
                <a:solidFill>
                  <a:schemeClr val="tx1"/>
                </a:solidFill>
                <a:latin typeface="+mn-lt"/>
                <a:ea typeface="+mn-ea"/>
                <a:cs typeface="+mn-cs"/>
              </a:rPr>
              <a:t>used ofr downloading data</a:t>
            </a:r>
            <a:endParaRPr kumimoji="0" lang="en-US" sz="28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Content Placeholder 2"/>
          <p:cNvSpPr>
            <a:spLocks noGrp="1"/>
          </p:cNvSpPr>
          <p:nvPr>
            <p:ph idx="1"/>
          </p:nvPr>
        </p:nvSpPr>
        <p:spPr>
          <a:xfrm>
            <a:off x="457200" y="506413"/>
            <a:ext cx="8229600" cy="5619750"/>
          </a:xfrm>
          <a:ln/>
        </p:spPr>
        <p:txBody>
          <a:bodyPr anchor="t" anchorCtr="0"/>
          <a:p>
            <a:r>
              <a:rPr lang="en-US" altLang="zh-CN"/>
              <a:t>payment gateway:</a:t>
            </a:r>
            <a:endParaRPr lang="en-US" altLang="zh-CN"/>
          </a:p>
          <a:p>
            <a:r>
              <a:rPr lang="en-US" altLang="zh-CN"/>
              <a:t>for the payment gateway I have using braintree.and some key in the env file like merchantId,publickey,private key</a:t>
            </a:r>
            <a:endParaRPr lang="en-US" altLang="zh-CN"/>
          </a:p>
          <a:p>
            <a:r>
              <a:rPr lang="en-US" altLang="zh-CN"/>
              <a:t>api of payment gateway store in the controller-&gt;productcontroller-&gt;payment gateway comment.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itle 1"/>
          <p:cNvSpPr>
            <a:spLocks noGrp="1"/>
          </p:cNvSpPr>
          <p:nvPr>
            <p:ph type="title"/>
          </p:nvPr>
        </p:nvSpPr>
        <p:spPr>
          <a:ln/>
        </p:spPr>
        <p:txBody>
          <a:bodyPr anchor="ctr" anchorCtr="0"/>
          <a:p>
            <a:r>
              <a:rPr lang="en-US" altLang="zh-CN" b="1"/>
              <a:t>Frontend (name:zephyfrontend)</a:t>
            </a:r>
            <a:endParaRPr lang="en-US" altLang="zh-CN" b="1"/>
          </a:p>
        </p:txBody>
      </p:sp>
      <p:sp>
        <p:nvSpPr>
          <p:cNvPr id="30722" name="Content Placeholder 2"/>
          <p:cNvSpPr>
            <a:spLocks noGrp="1"/>
          </p:cNvSpPr>
          <p:nvPr>
            <p:ph idx="1"/>
          </p:nvPr>
        </p:nvSpPr>
        <p:spPr>
          <a:ln/>
        </p:spPr>
        <p:txBody>
          <a:bodyPr anchor="t" anchorCtr="0"/>
          <a:p>
            <a:r>
              <a:rPr lang="en-US" altLang="zh-CN"/>
              <a:t>I have frontend to the root node.</a:t>
            </a:r>
            <a:endParaRPr lang="en-US" altLang="zh-CN"/>
          </a:p>
          <a:p>
            <a:r>
              <a:rPr lang="en-US" altLang="zh-CN"/>
              <a:t>so root node name is &lt;/app&gt; that is mantion in the index.js compnent.</a:t>
            </a:r>
            <a:endParaRPr lang="en-US" altLang="zh-CN"/>
          </a:p>
          <a:p>
            <a:r>
              <a:rPr lang="en-US" altLang="zh-CN"/>
              <a:t>I have create 3 global state for handling global state using </a:t>
            </a:r>
            <a:r>
              <a:rPr lang="en-US" altLang="zh-CN" b="1"/>
              <a:t>usecontext hooks.</a:t>
            </a:r>
            <a:endParaRPr lang="en-US" altLang="zh-CN" b="1"/>
          </a:p>
          <a:p>
            <a:r>
              <a:rPr lang="en-US" altLang="zh-CN"/>
              <a:t>3 state like this auth.js,cart.js and search.js and also wrapped to the root node.</a:t>
            </a:r>
            <a:endParaRPr lang="en-US" altLang="zh-CN"/>
          </a:p>
          <a:p>
            <a:endParaRPr lang="en-US" altLang="zh-CN"/>
          </a:p>
          <a:p>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Content Placeholder 2"/>
          <p:cNvSpPr>
            <a:spLocks noGrp="1"/>
          </p:cNvSpPr>
          <p:nvPr>
            <p:ph idx="1"/>
          </p:nvPr>
        </p:nvSpPr>
        <p:spPr>
          <a:xfrm>
            <a:off x="457200" y="352425"/>
            <a:ext cx="8229600" cy="5773738"/>
          </a:xfrm>
          <a:ln/>
        </p:spPr>
        <p:txBody>
          <a:bodyPr anchor="t" anchorCtr="0"/>
          <a:p>
            <a:r>
              <a:rPr lang="en-US" altLang="zh-CN"/>
              <a:t>we explaining all component i have define all the library those i have used for creating all the application.</a:t>
            </a:r>
            <a:endParaRPr lang="en-US" altLang="zh-CN"/>
          </a:p>
          <a:p>
            <a:r>
              <a:rPr lang="en-US" altLang="zh-CN"/>
              <a:t>1:antd:</a:t>
            </a:r>
            <a:endParaRPr lang="en-US" altLang="zh-CN"/>
          </a:p>
          <a:p>
            <a:r>
              <a:rPr lang="en-US" altLang="zh-CN"/>
              <a:t>I have used for this library is to create modal.</a:t>
            </a:r>
            <a:endParaRPr lang="en-US" altLang="zh-CN"/>
          </a:p>
          <a:p>
            <a:r>
              <a:rPr lang="en-US" altLang="zh-CN"/>
              <a:t>2:axios:</a:t>
            </a:r>
            <a:endParaRPr lang="en-US" altLang="zh-CN"/>
          </a:p>
          <a:p>
            <a:r>
              <a:rPr lang="en-US" altLang="zh-CN"/>
              <a:t>axios is used for coonecting http server.</a:t>
            </a:r>
            <a:endParaRPr lang="en-US" altLang="zh-CN"/>
          </a:p>
          <a:p>
            <a:r>
              <a:rPr lang="en-US" altLang="zh-CN"/>
              <a:t>3:braintree:</a:t>
            </a:r>
            <a:endParaRPr lang="en-US" altLang="zh-CN"/>
          </a:p>
          <a:p>
            <a:r>
              <a:rPr lang="en-US" altLang="zh-CN"/>
              <a:t>braintree is used for payment gateway.</a:t>
            </a:r>
            <a:endParaRPr lang="en-US" altLang="zh-CN"/>
          </a:p>
          <a:p>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Content Placeholder 2"/>
          <p:cNvSpPr>
            <a:spLocks noGrp="1"/>
          </p:cNvSpPr>
          <p:nvPr>
            <p:ph idx="1"/>
          </p:nvPr>
        </p:nvSpPr>
        <p:spPr>
          <a:xfrm>
            <a:off x="457200" y="352425"/>
            <a:ext cx="8229600" cy="6423025"/>
          </a:xfrm>
          <a:ln/>
        </p:spPr>
        <p:txBody>
          <a:bodyPr anchor="t" anchorCtr="0"/>
          <a:p>
            <a:r>
              <a:rPr lang="en-US" altLang="zh-CN"/>
              <a:t>4 concureently:</a:t>
            </a:r>
            <a:endParaRPr lang="en-US" altLang="zh-CN"/>
          </a:p>
          <a:p>
            <a:r>
              <a:rPr lang="en-US" altLang="zh-CN" sz="2800"/>
              <a:t>is used for running both the server frontend and backend.</a:t>
            </a:r>
            <a:endParaRPr lang="en-US" altLang="zh-CN" sz="2800"/>
          </a:p>
          <a:p>
            <a:r>
              <a:rPr lang="en-US" altLang="zh-CN" sz="2800"/>
              <a:t>5:helmet:</a:t>
            </a:r>
            <a:endParaRPr lang="en-US" altLang="zh-CN" sz="2800"/>
          </a:p>
          <a:p>
            <a:r>
              <a:rPr lang="en-US" altLang="zh-CN" sz="2800"/>
              <a:t>helmet use for creating title to the web.</a:t>
            </a:r>
            <a:endParaRPr lang="en-US" altLang="zh-CN" sz="2800"/>
          </a:p>
          <a:p>
            <a:r>
              <a:rPr lang="en-US" altLang="zh-CN" sz="2800"/>
              <a:t>6:moment:</a:t>
            </a:r>
            <a:endParaRPr lang="en-US" altLang="zh-CN" sz="2800"/>
          </a:p>
          <a:p>
            <a:r>
              <a:rPr lang="en-US" altLang="zh-CN" sz="2800"/>
              <a:t>moment is used for createdAt data like “moment(createdAt) “this.</a:t>
            </a:r>
            <a:endParaRPr lang="en-US" altLang="zh-CN" sz="2800"/>
          </a:p>
          <a:p>
            <a:r>
              <a:rPr lang="en-US" altLang="zh-CN" sz="2800"/>
              <a:t>7:react-router-dom:</a:t>
            </a:r>
            <a:endParaRPr lang="en-US" altLang="zh-CN" sz="2800"/>
          </a:p>
          <a:p>
            <a:r>
              <a:rPr lang="en-US" altLang="zh-CN" sz="2800"/>
              <a:t>for creating router of all the components.</a:t>
            </a:r>
            <a:endParaRPr lang="en-US" altLang="zh-CN" sz="2800"/>
          </a:p>
          <a:p>
            <a:r>
              <a:rPr lang="en-US" altLang="zh-CN" sz="2800"/>
              <a:t>8:toast:show toast message of successful and failed.</a:t>
            </a:r>
            <a:endParaRPr lang="en-US" altLang="zh-CN" sz="2800"/>
          </a:p>
          <a:p>
            <a:r>
              <a:rPr lang="en-US" altLang="zh-CN" sz="2800"/>
              <a:t>I have also we use slugify,react-icons and more.</a:t>
            </a:r>
            <a:endParaRPr lang="en-US" altLang="zh-CN"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Title 1"/>
          <p:cNvSpPr>
            <a:spLocks noGrp="1"/>
          </p:cNvSpPr>
          <p:nvPr>
            <p:ph type="title"/>
          </p:nvPr>
        </p:nvSpPr>
        <p:spPr>
          <a:ln/>
        </p:spPr>
        <p:txBody>
          <a:bodyPr anchor="ctr" anchorCtr="0"/>
          <a:p>
            <a:pPr algn="l"/>
            <a:r>
              <a:rPr lang="en-US" altLang="zh-CN" sz="3600"/>
              <a:t>Backend:(fileName:Zephybackend)</a:t>
            </a:r>
            <a:endParaRPr lang="en-US" altLang="zh-CN" sz="3600"/>
          </a:p>
        </p:txBody>
      </p:sp>
      <p:sp>
        <p:nvSpPr>
          <p:cNvPr id="6146" name="Content Placeholder 2"/>
          <p:cNvSpPr>
            <a:spLocks noGrp="1"/>
          </p:cNvSpPr>
          <p:nvPr>
            <p:ph idx="1"/>
          </p:nvPr>
        </p:nvSpPr>
        <p:spPr>
          <a:ln/>
        </p:spPr>
        <p:txBody>
          <a:bodyPr anchor="t" anchorCtr="0"/>
          <a:p>
            <a:r>
              <a:rPr lang="en-US" altLang="zh-CN" sz="2800"/>
              <a:t>1:firstly I have mantion all the library like npm init,express.js, mongoose.js, bcrypt , jsonwebtoken(jwt),dotenv,express-validation,multer,nodemon,slugify,fs,cors,concurrently,braintree(playment gatway) etc</a:t>
            </a:r>
            <a:endParaRPr lang="en-US" altLang="zh-CN" sz="2800"/>
          </a:p>
          <a:p>
            <a:r>
              <a:rPr lang="en-US" altLang="zh-CN" sz="2800"/>
              <a:t>2:after that i have make server.js module and in this server.js module I have import express ,dotenv,and PORT 4000 and check server is running on this port.</a:t>
            </a:r>
            <a:endParaRPr lang="en-US" altLang="zh-CN" sz="2800"/>
          </a:p>
          <a:p>
            <a:r>
              <a:rPr lang="en-US" altLang="zh-CN" sz="2800"/>
              <a:t>3:after that I have a online mongodb cluture where I have create database name of zephymart.</a:t>
            </a:r>
            <a:endParaRPr lang="en-US" altLang="zh-CN" sz="2800"/>
          </a:p>
          <a:p>
            <a:endParaRPr lang="en-US" altLang="zh-CN"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itle 1"/>
          <p:cNvSpPr>
            <a:spLocks noGrp="1"/>
          </p:cNvSpPr>
          <p:nvPr>
            <p:ph type="title"/>
          </p:nvPr>
        </p:nvSpPr>
        <p:spPr>
          <a:ln/>
        </p:spPr>
        <p:txBody>
          <a:bodyPr anchor="ctr" anchorCtr="0"/>
          <a:p>
            <a:r>
              <a:rPr lang="en-US" altLang="zh-CN"/>
              <a:t>added screenshot of dependencies</a:t>
            </a:r>
            <a:endParaRPr lang="en-US" altLang="zh-CN"/>
          </a:p>
        </p:txBody>
      </p:sp>
      <p:pic>
        <p:nvPicPr>
          <p:cNvPr id="33794" name="Content Placeholder 3" descr="Screenshot (911)"/>
          <p:cNvPicPr>
            <a:picLocks noGrp="1" noChangeAspect="1"/>
          </p:cNvPicPr>
          <p:nvPr>
            <p:ph idx="1"/>
          </p:nvPr>
        </p:nvPicPr>
        <p:blipFill>
          <a:blip r:embed="rId1"/>
          <a:stretch>
            <a:fillRect/>
          </a:stretch>
        </p:blipFill>
        <p:spPr>
          <a:xfrm>
            <a:off x="546100" y="1600200"/>
            <a:ext cx="8050213" cy="4945063"/>
          </a:xfr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Content Placeholder 2"/>
          <p:cNvSpPr>
            <a:spLocks noGrp="1"/>
          </p:cNvSpPr>
          <p:nvPr>
            <p:ph idx="1"/>
          </p:nvPr>
        </p:nvSpPr>
        <p:spPr>
          <a:xfrm>
            <a:off x="293688" y="352425"/>
            <a:ext cx="8634412" cy="6161088"/>
          </a:xfrm>
          <a:ln/>
        </p:spPr>
        <p:txBody>
          <a:bodyPr anchor="t" anchorCtr="0"/>
          <a:p>
            <a:pPr marL="0" indent="0">
              <a:buNone/>
            </a:pPr>
            <a:r>
              <a:rPr lang="en-US" altLang="zh-CN" b="1" u="sng"/>
              <a:t>components:</a:t>
            </a:r>
            <a:endParaRPr lang="en-US" altLang="zh-CN" b="1" u="sng"/>
          </a:p>
          <a:p>
            <a:pPr marL="0" indent="0">
              <a:buNone/>
            </a:pPr>
            <a:r>
              <a:rPr lang="en-US" altLang="zh-CN" b="1" u="sng"/>
              <a:t>1:App.js:</a:t>
            </a:r>
            <a:endParaRPr lang="en-US" altLang="zh-CN" b="1" u="sng"/>
          </a:p>
          <a:p>
            <a:pPr marL="0" indent="0">
              <a:buNone/>
            </a:pPr>
            <a:r>
              <a:rPr lang="en-US" altLang="zh-CN"/>
              <a:t>in this component I have define all component s through the react router routes.</a:t>
            </a:r>
            <a:endParaRPr lang="en-US" altLang="zh-CN"/>
          </a:p>
          <a:p>
            <a:pPr marL="0" indent="0">
              <a:buNone/>
            </a:pPr>
            <a:endParaRPr lang="en-US" altLang="zh-CN" u="sng"/>
          </a:p>
          <a:p>
            <a:pPr marL="0" indent="0">
              <a:buNone/>
            </a:pPr>
            <a:r>
              <a:rPr lang="en-US" altLang="zh-CN" b="1" u="sng"/>
              <a:t>src file:</a:t>
            </a:r>
            <a:endParaRPr lang="en-US" altLang="zh-CN" b="1" u="sng"/>
          </a:p>
          <a:p>
            <a:pPr marL="0" indent="0">
              <a:buNone/>
            </a:pPr>
            <a:r>
              <a:rPr lang="en-US" altLang="zh-CN"/>
              <a:t>in the src file I have created 5 files.</a:t>
            </a:r>
            <a:endParaRPr lang="en-US" altLang="zh-CN"/>
          </a:p>
          <a:p>
            <a:pPr marL="0" indent="0">
              <a:buNone/>
            </a:pPr>
            <a:r>
              <a:rPr lang="en-US" altLang="zh-CN" b="1" u="sng"/>
              <a:t>1 components:</a:t>
            </a:r>
            <a:endParaRPr lang="en-US" altLang="zh-CN" b="1" u="sng"/>
          </a:p>
          <a:p>
            <a:pPr marL="0" indent="0">
              <a:buNone/>
            </a:pPr>
            <a:r>
              <a:rPr lang="en-US" altLang="zh-CN" b="1"/>
              <a:t>1:form-&gt;categoryform.js :</a:t>
            </a:r>
            <a:endParaRPr lang="en-US" altLang="zh-CN" b="1"/>
          </a:p>
          <a:p>
            <a:pPr marL="0" indent="0">
              <a:buNone/>
            </a:pPr>
            <a:r>
              <a:rPr lang="en-US" altLang="zh-CN"/>
              <a:t>for creating to this component for adding category of the product in the database.</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177800"/>
            <a:ext cx="8229600" cy="5948363"/>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sz="3200" b="0" i="0" u="none" strike="noStrike" kern="1200" cap="none" spc="0" normalizeH="0" baseline="0" noProof="1">
                <a:solidFill>
                  <a:schemeClr val="tx1"/>
                </a:solidFill>
                <a:latin typeface="+mn-lt"/>
                <a:ea typeface="+mn-ea"/>
                <a:cs typeface="+mn-cs"/>
              </a:rPr>
              <a:t>2:Layout:</a:t>
            </a:r>
            <a:endParaRPr kumimoji="0" 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I have handle header and footer through the layout.</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Layout-&gt;header.js: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creating headers </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Layout-&gt;footer.js: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creating footer</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Layout-&gt;Adminmenu.js: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this compent used in the admin dashboard</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Layout-&gt;usermenu.js: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this component used in the user dashboard</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Layout-&gt;Layout.js:</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sz="2400" b="0" i="0" u="none" strike="noStrike" kern="1200" cap="none" spc="0" normalizeH="0" baseline="0" noProof="1">
                <a:solidFill>
                  <a:schemeClr val="tx1"/>
                </a:solidFill>
                <a:latin typeface="+mn-lt"/>
                <a:ea typeface="+mn-ea"/>
                <a:cs typeface="+mn-cs"/>
              </a:rPr>
              <a:t>this components is used to wrap header ,body(children)and footer .</a:t>
            </a:r>
            <a:endParaRPr kumimoji="0" 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Content Placeholder 2"/>
          <p:cNvSpPr>
            <a:spLocks noGrp="1"/>
          </p:cNvSpPr>
          <p:nvPr>
            <p:ph idx="1"/>
          </p:nvPr>
        </p:nvSpPr>
        <p:spPr>
          <a:xfrm>
            <a:off x="457200" y="207963"/>
            <a:ext cx="8229600" cy="7108825"/>
          </a:xfrm>
          <a:ln/>
        </p:spPr>
        <p:txBody>
          <a:bodyPr anchor="t" anchorCtr="0"/>
          <a:p>
            <a:r>
              <a:rPr lang="en-US" altLang="zh-CN"/>
              <a:t>3 Route:</a:t>
            </a:r>
            <a:endParaRPr lang="en-US" altLang="zh-CN"/>
          </a:p>
          <a:p>
            <a:r>
              <a:rPr lang="en-US" altLang="zh-CN" sz="2400"/>
              <a:t>Route-&gt;private.js:</a:t>
            </a:r>
            <a:endParaRPr lang="en-US" altLang="zh-CN" sz="2400"/>
          </a:p>
          <a:p>
            <a:r>
              <a:rPr lang="en-US" altLang="zh-CN" sz="2400"/>
              <a:t>this component is checked user is authenticated or not if authenticated they can route directly to the user dashboard.</a:t>
            </a:r>
            <a:endParaRPr lang="en-US" altLang="zh-CN" sz="2400"/>
          </a:p>
          <a:p>
            <a:r>
              <a:rPr lang="en-US" altLang="zh-CN" sz="2400"/>
              <a:t>Route-&gt;AdminPrivate.js:</a:t>
            </a:r>
            <a:endParaRPr lang="en-US" altLang="zh-CN" sz="2400"/>
          </a:p>
          <a:p>
            <a:r>
              <a:rPr lang="en-US" altLang="zh-CN" sz="2400"/>
              <a:t>this component is checked user is authenticated or not if authenticated they can route directly to the admin dashboard.</a:t>
            </a:r>
            <a:endParaRPr lang="en-US" altLang="zh-CN" sz="2400"/>
          </a:p>
          <a:p>
            <a:r>
              <a:rPr lang="en-US" altLang="zh-CN"/>
              <a:t>4 Prices.js:</a:t>
            </a:r>
            <a:endParaRPr lang="en-US" altLang="zh-CN"/>
          </a:p>
          <a:p>
            <a:r>
              <a:rPr lang="en-US" altLang="zh-CN" sz="2400"/>
              <a:t>in this component I have define all the price for mixture.</a:t>
            </a:r>
            <a:endParaRPr lang="en-US" altLang="zh-CN"/>
          </a:p>
          <a:p>
            <a:r>
              <a:rPr lang="en-US" altLang="zh-CN"/>
              <a:t>5:Rating.js:</a:t>
            </a:r>
            <a:endParaRPr lang="en-US" altLang="zh-CN"/>
          </a:p>
          <a:p>
            <a:r>
              <a:rPr lang="en-US" altLang="zh-CN" sz="2400"/>
              <a:t>I have make rating component .</a:t>
            </a:r>
            <a:endParaRPr lang="en-US" altLang="zh-CN" sz="2400"/>
          </a:p>
          <a:p>
            <a:r>
              <a:rPr lang="en-US" altLang="zh-CN" sz="2400"/>
              <a:t>6:Spinner.js:</a:t>
            </a:r>
            <a:endParaRPr lang="en-US" altLang="zh-CN" sz="2400"/>
          </a:p>
          <a:p>
            <a:r>
              <a:rPr lang="en-US" altLang="zh-CN" sz="2400"/>
              <a:t>spinner is used for when when http take time to fetch the data then here used spinner</a:t>
            </a:r>
            <a:endParaRPr lang="en-US" altLang="zh-CN"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Content Placeholder 2"/>
          <p:cNvSpPr>
            <a:spLocks noGrp="1"/>
          </p:cNvSpPr>
          <p:nvPr>
            <p:ph idx="1"/>
          </p:nvPr>
        </p:nvSpPr>
        <p:spPr>
          <a:xfrm>
            <a:off x="457200" y="263525"/>
            <a:ext cx="8229600" cy="5862638"/>
          </a:xfrm>
          <a:ln/>
        </p:spPr>
        <p:txBody>
          <a:bodyPr anchor="t" anchorCtr="0"/>
          <a:p>
            <a:r>
              <a:rPr lang="en-US" altLang="zh-CN" b="1"/>
              <a:t>2 context file:</a:t>
            </a:r>
            <a:endParaRPr lang="en-US" altLang="zh-CN" b="1"/>
          </a:p>
          <a:p>
            <a:r>
              <a:rPr lang="en-US" altLang="zh-CN" sz="2400"/>
              <a:t>in the file I have created global state bywhich we can easily handle state in the all component and use it.</a:t>
            </a:r>
            <a:endParaRPr lang="en-US" altLang="zh-CN" sz="2400"/>
          </a:p>
          <a:p>
            <a:endParaRPr lang="en-US" altLang="zh-CN" sz="2400"/>
          </a:p>
          <a:p>
            <a:r>
              <a:rPr lang="en-US" altLang="zh-CN" sz="2400"/>
              <a:t>1 auth.js:[auth,setAuth] = useAuth();</a:t>
            </a:r>
            <a:endParaRPr lang="en-US" altLang="zh-CN" sz="2400"/>
          </a:p>
          <a:p>
            <a:r>
              <a:rPr lang="en-US" altLang="zh-CN" sz="2400"/>
              <a:t>in this state i have store user detail and token.</a:t>
            </a:r>
            <a:endParaRPr lang="en-US" altLang="zh-CN" sz="2400"/>
          </a:p>
          <a:p>
            <a:endParaRPr lang="en-US" altLang="zh-CN" sz="2400"/>
          </a:p>
          <a:p>
            <a:r>
              <a:rPr lang="en-US" altLang="zh-CN" sz="2400"/>
              <a:t>2 cart.js:[cart,setCart] = useCart();</a:t>
            </a:r>
            <a:endParaRPr lang="en-US" altLang="zh-CN" sz="2400"/>
          </a:p>
          <a:p>
            <a:r>
              <a:rPr lang="en-US" altLang="zh-CN" sz="2400"/>
              <a:t>in this state i have store selected product detail.</a:t>
            </a:r>
            <a:endParaRPr lang="en-US" altLang="zh-CN" sz="2400"/>
          </a:p>
          <a:p>
            <a:endParaRPr lang="en-US" altLang="zh-CN" sz="2400"/>
          </a:p>
          <a:p>
            <a:r>
              <a:rPr lang="en-US" altLang="zh-CN" sz="2400"/>
              <a:t>3 search.js:[search,setSearch] = useSerach();</a:t>
            </a:r>
            <a:endParaRPr lang="en-US" altLang="zh-CN" sz="2400"/>
          </a:p>
          <a:p>
            <a:r>
              <a:rPr lang="en-US" altLang="zh-CN" sz="2400"/>
              <a:t>in this state I have store keyword and result store data on the based of keyword.</a:t>
            </a:r>
            <a:endParaRPr lang="en-US" altLang="zh-CN" sz="2400"/>
          </a:p>
          <a:p>
            <a:endParaRPr lang="en-US" altLang="zh-CN" sz="2400"/>
          </a:p>
          <a:p>
            <a:endParaRPr lang="en-US" altLang="zh-CN" b="1"/>
          </a:p>
          <a:p>
            <a:endParaRPr lang="en-US" altLang="zh-CN"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Content Placeholder 2"/>
          <p:cNvSpPr>
            <a:spLocks noGrp="1"/>
          </p:cNvSpPr>
          <p:nvPr>
            <p:ph idx="1"/>
          </p:nvPr>
        </p:nvSpPr>
        <p:spPr>
          <a:xfrm>
            <a:off x="457200" y="274638"/>
            <a:ext cx="8229600" cy="5851525"/>
          </a:xfrm>
          <a:ln/>
        </p:spPr>
        <p:txBody>
          <a:bodyPr anchor="t" anchorCtr="0"/>
          <a:p>
            <a:r>
              <a:rPr lang="en-US" altLang="zh-CN" b="1"/>
              <a:t>3 hooks file:</a:t>
            </a:r>
            <a:endParaRPr lang="en-US" altLang="zh-CN" b="1"/>
          </a:p>
          <a:p>
            <a:r>
              <a:rPr lang="en-US" altLang="zh-CN"/>
              <a:t>I have created useCategory.js hooks.</a:t>
            </a:r>
            <a:endParaRPr lang="en-US" altLang="zh-CN"/>
          </a:p>
          <a:p>
            <a:r>
              <a:rPr lang="en-US" altLang="zh-CN"/>
              <a:t>in this hooks I have store all category data of the product from the database.</a:t>
            </a:r>
            <a:endParaRPr lang="en-US" altLang="zh-CN"/>
          </a:p>
          <a:p>
            <a:r>
              <a:rPr lang="en-US" altLang="zh-CN"/>
              <a:t>when I have used it I will applied.</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Title 1"/>
          <p:cNvSpPr>
            <a:spLocks noGrp="1"/>
          </p:cNvSpPr>
          <p:nvPr>
            <p:ph type="title"/>
          </p:nvPr>
        </p:nvSpPr>
        <p:spPr>
          <a:ln/>
        </p:spPr>
        <p:txBody>
          <a:bodyPr anchor="ctr" anchorCtr="0"/>
          <a:p>
            <a:pPr algn="just"/>
            <a:r>
              <a:rPr lang="en-US" altLang="zh-CN"/>
              <a:t>4 Stylecss file:</a:t>
            </a:r>
            <a:endParaRPr lang="en-US" altLang="zh-CN"/>
          </a:p>
        </p:txBody>
      </p:sp>
      <p:sp>
        <p:nvSpPr>
          <p:cNvPr id="39938" name="Content Placeholder 2"/>
          <p:cNvSpPr>
            <a:spLocks noGrp="1"/>
          </p:cNvSpPr>
          <p:nvPr>
            <p:ph idx="1"/>
          </p:nvPr>
        </p:nvSpPr>
        <p:spPr>
          <a:ln/>
        </p:spPr>
        <p:txBody>
          <a:bodyPr anchor="t" anchorCtr="0"/>
          <a:p>
            <a:r>
              <a:rPr lang="en-US" altLang="zh-CN"/>
              <a:t>I have created a stylecss file.</a:t>
            </a:r>
            <a:endParaRPr lang="en-US" altLang="zh-CN"/>
          </a:p>
          <a:p>
            <a:r>
              <a:rPr lang="en-US" altLang="zh-CN"/>
              <a:t>I have store all the style sheet component here.</a:t>
            </a:r>
            <a:endParaRPr lang="en-US" altLang="zh-CN"/>
          </a:p>
          <a:p>
            <a:endParaRPr lang="en-US" altLang="zh-CN"/>
          </a:p>
          <a:p>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Content Placeholder 2"/>
          <p:cNvSpPr>
            <a:spLocks noGrp="1"/>
          </p:cNvSpPr>
          <p:nvPr>
            <p:ph idx="1"/>
          </p:nvPr>
        </p:nvSpPr>
        <p:spPr>
          <a:xfrm>
            <a:off x="457200" y="371475"/>
            <a:ext cx="8229600" cy="5754688"/>
          </a:xfrm>
          <a:ln/>
        </p:spPr>
        <p:txBody>
          <a:bodyPr anchor="t" anchorCtr="0"/>
          <a:p>
            <a:r>
              <a:rPr lang="en-US" altLang="zh-CN" b="1"/>
              <a:t>5 Page file:</a:t>
            </a:r>
            <a:endParaRPr lang="en-US" altLang="zh-CN" b="1"/>
          </a:p>
          <a:p>
            <a:r>
              <a:rPr lang="en-US" altLang="zh-CN" sz="2800"/>
              <a:t>in the page file I have making all page components like login,signup,admindashboard,userdashboard,etc</a:t>
            </a:r>
            <a:endParaRPr lang="en-US" altLang="zh-CN" sz="2800"/>
          </a:p>
          <a:p>
            <a:r>
              <a:rPr lang="en-US" altLang="zh-CN" sz="2800"/>
              <a:t>I am explaining all the component one by one.</a:t>
            </a:r>
            <a:endParaRPr lang="en-US" altLang="zh-CN" sz="2800"/>
          </a:p>
          <a:p>
            <a:r>
              <a:rPr lang="en-US" altLang="zh-CN" sz="2800" b="1"/>
              <a:t>1 Auth:</a:t>
            </a:r>
            <a:endParaRPr lang="en-US" altLang="zh-CN" sz="2800" b="1"/>
          </a:p>
          <a:p>
            <a:r>
              <a:rPr lang="en-US" altLang="zh-CN" sz="2800"/>
              <a:t>in the auth file I have created those component that related to the authentication like</a:t>
            </a:r>
            <a:endParaRPr lang="en-US" altLang="zh-CN" sz="2800"/>
          </a:p>
          <a:p>
            <a:r>
              <a:rPr lang="en-US" altLang="zh-CN" sz="2800"/>
              <a:t>1:Auth-&gt;forgetPassword</a:t>
            </a:r>
            <a:endParaRPr lang="en-US" altLang="zh-CN" sz="2800"/>
          </a:p>
          <a:p>
            <a:r>
              <a:rPr lang="en-US" altLang="zh-CN" sz="2800"/>
              <a:t>2:Auth-&gt;Login</a:t>
            </a:r>
            <a:endParaRPr lang="en-US" altLang="zh-CN" sz="2800"/>
          </a:p>
          <a:p>
            <a:r>
              <a:rPr lang="en-US" altLang="zh-CN" sz="2800"/>
              <a:t>3:Auth-&gt;Register</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Content Placeholder 2"/>
          <p:cNvSpPr>
            <a:spLocks noGrp="1"/>
          </p:cNvSpPr>
          <p:nvPr>
            <p:ph idx="1"/>
          </p:nvPr>
        </p:nvSpPr>
        <p:spPr>
          <a:xfrm>
            <a:off x="457200" y="285750"/>
            <a:ext cx="8229600" cy="5840413"/>
          </a:xfrm>
          <a:ln/>
        </p:spPr>
        <p:txBody>
          <a:bodyPr anchor="t" anchorCtr="0"/>
          <a:p>
            <a:r>
              <a:rPr lang="en-US" altLang="zh-CN"/>
              <a:t>2 user file:</a:t>
            </a:r>
            <a:endParaRPr lang="en-US" altLang="zh-CN"/>
          </a:p>
          <a:p>
            <a:r>
              <a:rPr lang="en-US" altLang="zh-CN"/>
              <a:t>here I have created those components whose similar to the user like</a:t>
            </a:r>
            <a:endParaRPr lang="en-US" altLang="zh-CN"/>
          </a:p>
          <a:p>
            <a:r>
              <a:rPr lang="en-US" altLang="zh-CN"/>
              <a:t>1:user-&gt;cartpage</a:t>
            </a:r>
            <a:endParaRPr lang="en-US" altLang="zh-CN"/>
          </a:p>
          <a:p>
            <a:r>
              <a:rPr lang="en-US" altLang="zh-CN"/>
              <a:t>2:user-&gt;categorypage</a:t>
            </a:r>
            <a:endParaRPr lang="en-US" altLang="zh-CN"/>
          </a:p>
          <a:p>
            <a:r>
              <a:rPr lang="en-US" altLang="zh-CN"/>
              <a:t>3:user-&gt;categoryproduct</a:t>
            </a:r>
            <a:endParaRPr lang="en-US" altLang="zh-CN"/>
          </a:p>
          <a:p>
            <a:r>
              <a:rPr lang="en-US" altLang="zh-CN"/>
              <a:t>4:user-&gt;dashboard</a:t>
            </a:r>
            <a:endParaRPr lang="en-US" altLang="zh-CN"/>
          </a:p>
          <a:p>
            <a:r>
              <a:rPr lang="en-US" altLang="zh-CN"/>
              <a:t>5:user-&gt;order</a:t>
            </a:r>
            <a:endParaRPr lang="en-US" altLang="zh-CN"/>
          </a:p>
          <a:p>
            <a:r>
              <a:rPr lang="en-US" altLang="zh-CN"/>
              <a:t>6:user-&gt;profile</a:t>
            </a:r>
            <a:endParaRPr lang="en-US" altLang="zh-CN"/>
          </a:p>
          <a:p>
            <a:endParaRPr lang="en-US" altLang="zh-CN"/>
          </a:p>
          <a:p>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Content Placeholder 2"/>
          <p:cNvSpPr>
            <a:spLocks noGrp="1"/>
          </p:cNvSpPr>
          <p:nvPr>
            <p:ph idx="1"/>
          </p:nvPr>
        </p:nvSpPr>
        <p:spPr>
          <a:xfrm>
            <a:off x="457200" y="271463"/>
            <a:ext cx="8229600" cy="5854700"/>
          </a:xfrm>
          <a:ln/>
        </p:spPr>
        <p:txBody>
          <a:bodyPr anchor="t" anchorCtr="0"/>
          <a:p>
            <a:r>
              <a:rPr lang="en-US" altLang="zh-CN"/>
              <a:t>3 admin file:</a:t>
            </a:r>
            <a:endParaRPr lang="en-US" altLang="zh-CN"/>
          </a:p>
          <a:p>
            <a:r>
              <a:rPr lang="en-US" altLang="zh-CN"/>
              <a:t>here I have store all components related to the admin like</a:t>
            </a:r>
            <a:endParaRPr lang="en-US" altLang="zh-CN"/>
          </a:p>
          <a:p>
            <a:r>
              <a:rPr lang="en-US" altLang="zh-CN"/>
              <a:t>1:admin-&gt;admindashboard</a:t>
            </a:r>
            <a:endParaRPr lang="en-US" altLang="zh-CN"/>
          </a:p>
          <a:p>
            <a:r>
              <a:rPr lang="en-US" altLang="zh-CN"/>
              <a:t>2:admin-&gt;adminorder</a:t>
            </a:r>
            <a:endParaRPr lang="en-US" altLang="zh-CN"/>
          </a:p>
          <a:p>
            <a:r>
              <a:rPr lang="en-US" altLang="zh-CN"/>
              <a:t>3:admin-&gt;createcategory</a:t>
            </a:r>
            <a:endParaRPr lang="en-US" altLang="zh-CN"/>
          </a:p>
          <a:p>
            <a:r>
              <a:rPr lang="en-US" altLang="zh-CN"/>
              <a:t>4:admin-&gt;createproduct</a:t>
            </a:r>
            <a:endParaRPr lang="en-US" altLang="zh-CN"/>
          </a:p>
          <a:p>
            <a:r>
              <a:rPr lang="en-US" altLang="zh-CN"/>
              <a:t>5:admin-&gt;product</a:t>
            </a:r>
            <a:endParaRPr lang="en-US" altLang="zh-CN"/>
          </a:p>
          <a:p>
            <a:r>
              <a:rPr lang="en-US" altLang="zh-CN"/>
              <a:t>6:admin-&gt;updateproduct</a:t>
            </a:r>
            <a:endParaRPr lang="en-US" altLang="zh-CN"/>
          </a:p>
          <a:p>
            <a:r>
              <a:rPr lang="en-US" altLang="zh-CN"/>
              <a:t>7:admin-&gt;user.js</a:t>
            </a:r>
            <a:endParaRPr lang="en-US" altLang="zh-CN"/>
          </a:p>
          <a:p>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itle 1"/>
          <p:cNvSpPr>
            <a:spLocks noGrp="1"/>
          </p:cNvSpPr>
          <p:nvPr>
            <p:ph type="title"/>
          </p:nvPr>
        </p:nvSpPr>
        <p:spPr>
          <a:ln/>
        </p:spPr>
        <p:txBody>
          <a:bodyPr anchor="ctr" anchorCtr="0"/>
          <a:p>
            <a:endParaRPr lang="en-US" altLang="zh-CN"/>
          </a:p>
        </p:txBody>
      </p:sp>
      <p:sp>
        <p:nvSpPr>
          <p:cNvPr id="7170" name="Content Placeholder 2"/>
          <p:cNvSpPr>
            <a:spLocks noGrp="1"/>
          </p:cNvSpPr>
          <p:nvPr>
            <p:ph idx="1"/>
          </p:nvPr>
        </p:nvSpPr>
        <p:spPr>
          <a:ln/>
        </p:spPr>
        <p:txBody>
          <a:bodyPr anchor="t" anchorCtr="0"/>
          <a:p>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Content Placeholder 2"/>
          <p:cNvSpPr>
            <a:spLocks noGrp="1"/>
          </p:cNvSpPr>
          <p:nvPr>
            <p:ph idx="1"/>
          </p:nvPr>
        </p:nvSpPr>
        <p:spPr>
          <a:xfrm>
            <a:off x="457200" y="342900"/>
            <a:ext cx="8229600" cy="5783263"/>
          </a:xfrm>
          <a:ln/>
        </p:spPr>
        <p:txBody>
          <a:bodyPr anchor="t" anchorCtr="0"/>
          <a:p>
            <a:pPr marL="0" indent="0">
              <a:buNone/>
            </a:pPr>
            <a:r>
              <a:rPr lang="en-US" altLang="zh-CN"/>
              <a:t>after completing all the file I have created 8 more component like</a:t>
            </a:r>
            <a:endParaRPr lang="en-US" altLang="zh-CN"/>
          </a:p>
          <a:p>
            <a:pPr marL="0" indent="0">
              <a:buNone/>
            </a:pPr>
            <a:r>
              <a:rPr lang="en-US" altLang="zh-CN"/>
              <a:t>1:About.js</a:t>
            </a:r>
            <a:endParaRPr lang="en-US" altLang="zh-CN"/>
          </a:p>
          <a:p>
            <a:pPr marL="0" indent="0">
              <a:buNone/>
            </a:pPr>
            <a:r>
              <a:rPr lang="en-US" altLang="zh-CN"/>
              <a:t>2:Contact.js</a:t>
            </a:r>
            <a:endParaRPr lang="en-US" altLang="zh-CN"/>
          </a:p>
          <a:p>
            <a:pPr marL="0" indent="0">
              <a:buNone/>
            </a:pPr>
            <a:r>
              <a:rPr lang="en-US" altLang="zh-CN"/>
              <a:t>3:HomePage.js</a:t>
            </a:r>
            <a:endParaRPr lang="en-US" altLang="zh-CN"/>
          </a:p>
          <a:p>
            <a:pPr marL="0" indent="0">
              <a:buNone/>
            </a:pPr>
            <a:r>
              <a:rPr lang="en-US" altLang="zh-CN"/>
              <a:t>4:MoreDetails.js</a:t>
            </a:r>
            <a:endParaRPr lang="en-US" altLang="zh-CN"/>
          </a:p>
          <a:p>
            <a:pPr marL="0" indent="0">
              <a:buNone/>
            </a:pPr>
            <a:r>
              <a:rPr lang="en-US" altLang="zh-CN"/>
              <a:t>5:pagenotfound.js</a:t>
            </a:r>
            <a:endParaRPr lang="en-US" altLang="zh-CN"/>
          </a:p>
          <a:p>
            <a:pPr marL="0" indent="0">
              <a:buNone/>
            </a:pPr>
            <a:r>
              <a:rPr lang="en-US" altLang="zh-CN"/>
              <a:t>6:policy.js</a:t>
            </a:r>
            <a:endParaRPr lang="en-US" altLang="zh-CN"/>
          </a:p>
          <a:p>
            <a:pPr marL="0" indent="0">
              <a:buNone/>
            </a:pPr>
            <a:r>
              <a:rPr lang="en-US" altLang="zh-CN"/>
              <a:t>7:search.js</a:t>
            </a:r>
            <a:endParaRPr lang="en-US" altLang="zh-CN"/>
          </a:p>
          <a:p>
            <a:pPr marL="0" indent="0">
              <a:buNone/>
            </a:pPr>
            <a:r>
              <a:rPr lang="en-US" altLang="zh-CN"/>
              <a:t>8:searchBox.js</a:t>
            </a:r>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Title 1"/>
          <p:cNvSpPr>
            <a:spLocks noGrp="1"/>
          </p:cNvSpPr>
          <p:nvPr>
            <p:ph type="title"/>
          </p:nvPr>
        </p:nvSpPr>
        <p:spPr>
          <a:xfrm>
            <a:off x="457200" y="274638"/>
            <a:ext cx="8229600" cy="581025"/>
          </a:xfrm>
          <a:ln/>
        </p:spPr>
        <p:txBody>
          <a:bodyPr anchor="ctr" anchorCtr="0"/>
          <a:p>
            <a:pPr algn="just"/>
            <a:r>
              <a:rPr lang="en-US" altLang="zh-CN"/>
              <a:t>Screenshot of the application:</a:t>
            </a:r>
            <a:br>
              <a:rPr lang="en-US" altLang="zh-CN"/>
            </a:br>
            <a:r>
              <a:rPr lang="en-US" altLang="zh-CN" sz="3200"/>
              <a:t>1 signup page:</a:t>
            </a:r>
            <a:endParaRPr lang="en-US" altLang="zh-CN" sz="3200"/>
          </a:p>
        </p:txBody>
      </p:sp>
      <p:pic>
        <p:nvPicPr>
          <p:cNvPr id="45058" name="Content Placeholder 3" descr="Screenshot (912)"/>
          <p:cNvPicPr>
            <a:picLocks noGrp="1" noChangeAspect="1"/>
          </p:cNvPicPr>
          <p:nvPr>
            <p:ph idx="1"/>
          </p:nvPr>
        </p:nvPicPr>
        <p:blipFill>
          <a:blip r:embed="rId1"/>
          <a:stretch>
            <a:fillRect/>
          </a:stretch>
        </p:blipFill>
        <p:spPr>
          <a:xfrm>
            <a:off x="457200" y="1368425"/>
            <a:ext cx="8229600" cy="5041900"/>
          </a:xfrm>
          <a:ln/>
        </p:spPr>
      </p:pic>
      <p:sp>
        <p:nvSpPr>
          <p:cNvPr id="45059" name="Text Box 4"/>
          <p:cNvSpPr txBox="1"/>
          <p:nvPr/>
        </p:nvSpPr>
        <p:spPr>
          <a:xfrm>
            <a:off x="7970838" y="596900"/>
            <a:ext cx="3048000" cy="368300"/>
          </a:xfrm>
          <a:prstGeom prst="rect">
            <a:avLst/>
          </a:prstGeom>
          <a:noFill/>
          <a:ln w="9525">
            <a:noFill/>
          </a:ln>
        </p:spPr>
        <p:txBody>
          <a:bodyPr wrap="square" anchor="t" anchorCtr="0">
            <a:spAutoFit/>
          </a:bodyPr>
          <a:p>
            <a:endParaRPr lang="en-US" altLang="zh-CN">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itle 1"/>
          <p:cNvSpPr>
            <a:spLocks noGrp="1"/>
          </p:cNvSpPr>
          <p:nvPr>
            <p:ph type="title"/>
          </p:nvPr>
        </p:nvSpPr>
        <p:spPr>
          <a:ln/>
        </p:spPr>
        <p:txBody>
          <a:bodyPr anchor="ctr" anchorCtr="0"/>
          <a:p>
            <a:r>
              <a:rPr lang="en-US" altLang="zh-CN"/>
              <a:t>2:login page:</a:t>
            </a:r>
            <a:endParaRPr lang="en-US" altLang="zh-CN"/>
          </a:p>
        </p:txBody>
      </p:sp>
      <p:pic>
        <p:nvPicPr>
          <p:cNvPr id="46082" name="Content Placeholder 3" descr="Screenshot (913)"/>
          <p:cNvPicPr>
            <a:picLocks noGrp="1" noChangeAspect="1"/>
          </p:cNvPicPr>
          <p:nvPr>
            <p:ph idx="1"/>
          </p:nvPr>
        </p:nvPicPr>
        <p:blipFill>
          <a:blip r:embed="rId1"/>
          <a:stretch>
            <a:fillRect/>
          </a:stretch>
        </p:blipFill>
        <p:spPr>
          <a:xfrm>
            <a:off x="546100" y="1365250"/>
            <a:ext cx="8050213" cy="4760913"/>
          </a:xfr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Title 1"/>
          <p:cNvSpPr>
            <a:spLocks noGrp="1"/>
          </p:cNvSpPr>
          <p:nvPr>
            <p:ph type="title"/>
          </p:nvPr>
        </p:nvSpPr>
        <p:spPr>
          <a:ln/>
        </p:spPr>
        <p:txBody>
          <a:bodyPr anchor="ctr" anchorCtr="0"/>
          <a:p>
            <a:r>
              <a:rPr lang="en-US" altLang="zh-CN"/>
              <a:t>3:homepage</a:t>
            </a:r>
            <a:endParaRPr lang="en-US" altLang="zh-CN"/>
          </a:p>
        </p:txBody>
      </p:sp>
      <p:pic>
        <p:nvPicPr>
          <p:cNvPr id="47106" name="Content Placeholder 3" descr="Screenshot (914)"/>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itle 1"/>
          <p:cNvSpPr>
            <a:spLocks noGrp="1"/>
          </p:cNvSpPr>
          <p:nvPr>
            <p:ph type="title"/>
          </p:nvPr>
        </p:nvSpPr>
        <p:spPr>
          <a:ln/>
        </p:spPr>
        <p:txBody>
          <a:bodyPr anchor="ctr" anchorCtr="0"/>
          <a:p>
            <a:r>
              <a:rPr lang="en-US" altLang="zh-CN"/>
              <a:t>filter category and price</a:t>
            </a:r>
            <a:endParaRPr lang="en-US" altLang="zh-CN"/>
          </a:p>
        </p:txBody>
      </p:sp>
      <p:pic>
        <p:nvPicPr>
          <p:cNvPr id="48130" name="Content Placeholder 5" descr="Screenshot (916)"/>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Title 1"/>
          <p:cNvSpPr>
            <a:spLocks noGrp="1"/>
          </p:cNvSpPr>
          <p:nvPr>
            <p:ph type="title"/>
          </p:nvPr>
        </p:nvSpPr>
        <p:spPr>
          <a:ln/>
        </p:spPr>
        <p:txBody>
          <a:bodyPr anchor="ctr" anchorCtr="0"/>
          <a:p>
            <a:r>
              <a:rPr lang="en-US" altLang="zh-CN"/>
              <a:t>footer</a:t>
            </a:r>
            <a:endParaRPr lang="en-US" altLang="zh-CN"/>
          </a:p>
        </p:txBody>
      </p:sp>
      <p:pic>
        <p:nvPicPr>
          <p:cNvPr id="49154" name="Content Placeholder 3" descr="Screenshot (917)"/>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itle 1"/>
          <p:cNvSpPr>
            <a:spLocks noGrp="1"/>
          </p:cNvSpPr>
          <p:nvPr>
            <p:ph type="title"/>
          </p:nvPr>
        </p:nvSpPr>
        <p:spPr>
          <a:ln/>
        </p:spPr>
        <p:txBody>
          <a:bodyPr anchor="ctr" anchorCtr="0"/>
          <a:p>
            <a:r>
              <a:rPr lang="en-US" altLang="zh-CN"/>
              <a:t>category</a:t>
            </a:r>
            <a:endParaRPr lang="en-US" altLang="zh-CN"/>
          </a:p>
        </p:txBody>
      </p:sp>
      <p:pic>
        <p:nvPicPr>
          <p:cNvPr id="50178" name="Content Placeholder 3" descr="Screenshot (918)"/>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itle 1"/>
          <p:cNvSpPr>
            <a:spLocks noGrp="1"/>
          </p:cNvSpPr>
          <p:nvPr>
            <p:ph type="title"/>
          </p:nvPr>
        </p:nvSpPr>
        <p:spPr>
          <a:ln/>
        </p:spPr>
        <p:txBody>
          <a:bodyPr anchor="ctr" anchorCtr="0"/>
          <a:p>
            <a:r>
              <a:rPr lang="en-US" altLang="zh-CN"/>
              <a:t>serach box</a:t>
            </a:r>
            <a:endParaRPr lang="en-US" altLang="zh-CN"/>
          </a:p>
        </p:txBody>
      </p:sp>
      <p:pic>
        <p:nvPicPr>
          <p:cNvPr id="51202" name="Content Placeholder 3" descr="Screenshot (919)"/>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itle 1"/>
          <p:cNvSpPr>
            <a:spLocks noGrp="1"/>
          </p:cNvSpPr>
          <p:nvPr>
            <p:ph type="title"/>
          </p:nvPr>
        </p:nvSpPr>
        <p:spPr>
          <a:ln/>
        </p:spPr>
        <p:txBody>
          <a:bodyPr anchor="ctr" anchorCtr="0"/>
          <a:p>
            <a:r>
              <a:rPr lang="en-US" altLang="zh-CN"/>
              <a:t>cart</a:t>
            </a:r>
            <a:endParaRPr lang="en-US" altLang="zh-CN"/>
          </a:p>
        </p:txBody>
      </p:sp>
      <p:pic>
        <p:nvPicPr>
          <p:cNvPr id="52226" name="Content Placeholder 3" descr="Screenshot (920)"/>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Title 1"/>
          <p:cNvSpPr>
            <a:spLocks noGrp="1"/>
          </p:cNvSpPr>
          <p:nvPr>
            <p:ph type="title"/>
          </p:nvPr>
        </p:nvSpPr>
        <p:spPr>
          <a:ln/>
        </p:spPr>
        <p:txBody>
          <a:bodyPr anchor="ctr" anchorCtr="0"/>
          <a:p>
            <a:r>
              <a:rPr lang="en-US" altLang="zh-CN"/>
              <a:t>payment gateway(paypal is supported sorry sir)</a:t>
            </a:r>
            <a:endParaRPr lang="en-US" altLang="zh-CN"/>
          </a:p>
        </p:txBody>
      </p:sp>
      <p:pic>
        <p:nvPicPr>
          <p:cNvPr id="53250" name="Content Placeholder 3" descr="Screenshot (921)"/>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Content Placeholder 2"/>
          <p:cNvSpPr>
            <a:spLocks noGrp="1"/>
          </p:cNvSpPr>
          <p:nvPr>
            <p:ph idx="1"/>
          </p:nvPr>
        </p:nvSpPr>
        <p:spPr>
          <a:xfrm>
            <a:off x="457200" y="342900"/>
            <a:ext cx="8229600" cy="5783263"/>
          </a:xfrm>
          <a:ln/>
        </p:spPr>
        <p:txBody>
          <a:bodyPr anchor="t" anchorCtr="0"/>
          <a:p>
            <a:pPr marL="0" indent="0">
              <a:buNone/>
            </a:pPr>
            <a:r>
              <a:rPr lang="en-US" altLang="zh-CN" sz="2400"/>
              <a:t>4:after that I have add data base URI in the dotenv file.</a:t>
            </a:r>
            <a:endParaRPr lang="en-US" altLang="zh-CN" sz="2400"/>
          </a:p>
          <a:p>
            <a:pPr marL="0" indent="0">
              <a:buNone/>
            </a:pPr>
            <a:endParaRPr lang="en-US" altLang="zh-CN" sz="2400"/>
          </a:p>
          <a:p>
            <a:pPr marL="0" indent="0">
              <a:buNone/>
            </a:pPr>
            <a:r>
              <a:rPr lang="en-US" altLang="zh-CN" sz="2400"/>
              <a:t>5:in the dotenv file I have store all the constant detail like jwt secrete token ,when I have used it ,then I will take it.</a:t>
            </a:r>
            <a:endParaRPr lang="en-US" altLang="zh-CN" sz="2400"/>
          </a:p>
          <a:p>
            <a:pPr marL="0" indent="0">
              <a:buNone/>
            </a:pPr>
            <a:endParaRPr lang="en-US" altLang="zh-CN" sz="2400"/>
          </a:p>
          <a:p>
            <a:pPr marL="0" indent="0">
              <a:buNone/>
            </a:pPr>
            <a:r>
              <a:rPr lang="en-US" altLang="zh-CN" sz="2400"/>
              <a:t>6:I have careated a seperate module in the config  file for database connectivity and call it in the root module name is server.js.</a:t>
            </a:r>
            <a:endParaRPr lang="en-US" altLang="zh-CN" sz="2400"/>
          </a:p>
          <a:p>
            <a:pPr marL="0" indent="0">
              <a:buNone/>
            </a:pPr>
            <a:endParaRPr lang="en-US" altLang="zh-CN" sz="2400"/>
          </a:p>
          <a:p>
            <a:pPr marL="0" indent="0">
              <a:buNone/>
            </a:pPr>
            <a:r>
              <a:rPr lang="en-US" altLang="zh-CN" sz="2400"/>
              <a:t>7:afte created database cannectivity I have create all separate file and handle all the separated file through the express router in the root module  name is server.js.</a:t>
            </a:r>
            <a:endParaRPr lang="en-US" altLang="zh-CN" sz="2400"/>
          </a:p>
          <a:p>
            <a:pPr marL="0" indent="0">
              <a:buNone/>
            </a:pPr>
            <a:endParaRPr lang="en-US" altLang="zh-CN" sz="2400"/>
          </a:p>
          <a:p>
            <a:pPr marL="0" indent="0">
              <a:buNone/>
            </a:pPr>
            <a:r>
              <a:rPr lang="en-US" altLang="zh-CN" sz="2400"/>
              <a:t>8:I have created 5 sepearate file and I will explain one by one all the file.</a:t>
            </a:r>
            <a:endParaRPr lang="en-US" altLang="zh-CN"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itle 1"/>
          <p:cNvSpPr>
            <a:spLocks noGrp="1"/>
          </p:cNvSpPr>
          <p:nvPr>
            <p:ph type="title"/>
          </p:nvPr>
        </p:nvSpPr>
        <p:spPr>
          <a:ln/>
        </p:spPr>
        <p:txBody>
          <a:bodyPr anchor="ctr" anchorCtr="0"/>
          <a:p>
            <a:r>
              <a:rPr lang="en-US" altLang="zh-CN"/>
              <a:t>user-&gt;dashboard</a:t>
            </a:r>
            <a:endParaRPr lang="en-US" altLang="zh-CN"/>
          </a:p>
        </p:txBody>
      </p:sp>
      <p:pic>
        <p:nvPicPr>
          <p:cNvPr id="54274" name="Content Placeholder 3" descr="Screenshot (922)"/>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itle 1"/>
          <p:cNvSpPr>
            <a:spLocks noGrp="1"/>
          </p:cNvSpPr>
          <p:nvPr>
            <p:ph type="title"/>
          </p:nvPr>
        </p:nvSpPr>
        <p:spPr>
          <a:ln/>
        </p:spPr>
        <p:txBody>
          <a:bodyPr anchor="ctr" anchorCtr="0"/>
          <a:p>
            <a:r>
              <a:rPr lang="en-US" altLang="zh-CN"/>
              <a:t>admin-&gt;createcategory</a:t>
            </a:r>
            <a:endParaRPr lang="en-US" altLang="zh-CN"/>
          </a:p>
        </p:txBody>
      </p:sp>
      <p:pic>
        <p:nvPicPr>
          <p:cNvPr id="55298" name="Content Placeholder 3" descr="Screenshot (924)"/>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itle 1"/>
          <p:cNvSpPr>
            <a:spLocks noGrp="1"/>
          </p:cNvSpPr>
          <p:nvPr>
            <p:ph type="title"/>
          </p:nvPr>
        </p:nvSpPr>
        <p:spPr>
          <a:ln/>
        </p:spPr>
        <p:txBody>
          <a:bodyPr anchor="ctr" anchorCtr="0"/>
          <a:p>
            <a:r>
              <a:rPr lang="en-US" altLang="zh-CN"/>
              <a:t>admin-&gt;createcategoryproduct</a:t>
            </a:r>
            <a:endParaRPr lang="en-US" altLang="zh-CN"/>
          </a:p>
        </p:txBody>
      </p:sp>
      <p:pic>
        <p:nvPicPr>
          <p:cNvPr id="56322" name="Content Placeholder 3" descr="Screenshot (925)"/>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itle 1"/>
          <p:cNvSpPr>
            <a:spLocks noGrp="1"/>
          </p:cNvSpPr>
          <p:nvPr>
            <p:ph type="title"/>
          </p:nvPr>
        </p:nvSpPr>
        <p:spPr>
          <a:ln/>
        </p:spPr>
        <p:txBody>
          <a:bodyPr anchor="ctr" anchorCtr="0"/>
          <a:p>
            <a:r>
              <a:rPr lang="en-US" altLang="zh-CN"/>
              <a:t>admin-&gt;</a:t>
            </a:r>
            <a:r>
              <a:rPr lang="en-US" altLang="zh-CN" sz="2800"/>
              <a:t>update(when we click in the cart in all product page then directly move to the this update page)</a:t>
            </a:r>
            <a:endParaRPr lang="en-US" altLang="zh-CN" sz="2800"/>
          </a:p>
        </p:txBody>
      </p:sp>
      <p:pic>
        <p:nvPicPr>
          <p:cNvPr id="57346" name="Content Placeholder 3" descr="Screenshot (926)"/>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Title 1"/>
          <p:cNvSpPr>
            <a:spLocks noGrp="1"/>
          </p:cNvSpPr>
          <p:nvPr>
            <p:ph type="title"/>
          </p:nvPr>
        </p:nvSpPr>
        <p:spPr>
          <a:ln/>
        </p:spPr>
        <p:txBody>
          <a:bodyPr anchor="ctr" anchorCtr="0"/>
          <a:p>
            <a:r>
              <a:rPr lang="en-US" altLang="zh-CN"/>
              <a:t>admin all order</a:t>
            </a:r>
            <a:endParaRPr lang="en-US" altLang="zh-CN"/>
          </a:p>
        </p:txBody>
      </p:sp>
      <p:pic>
        <p:nvPicPr>
          <p:cNvPr id="58370" name="Content Placeholder 3" descr="Screenshot (927)"/>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Title 1"/>
          <p:cNvSpPr>
            <a:spLocks noGrp="1"/>
          </p:cNvSpPr>
          <p:nvPr>
            <p:ph type="title"/>
          </p:nvPr>
        </p:nvSpPr>
        <p:spPr>
          <a:ln/>
        </p:spPr>
        <p:txBody>
          <a:bodyPr anchor="ctr" anchorCtr="0"/>
          <a:p>
            <a:r>
              <a:rPr lang="en-US" altLang="zh-CN"/>
              <a:t>userDashboard</a:t>
            </a:r>
            <a:endParaRPr lang="en-US" altLang="zh-CN"/>
          </a:p>
        </p:txBody>
      </p:sp>
      <p:pic>
        <p:nvPicPr>
          <p:cNvPr id="59394" name="Content Placeholder 3" descr="Screenshot (930)"/>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Title 1"/>
          <p:cNvSpPr>
            <a:spLocks noGrp="1"/>
          </p:cNvSpPr>
          <p:nvPr>
            <p:ph type="title"/>
          </p:nvPr>
        </p:nvSpPr>
        <p:spPr>
          <a:ln/>
        </p:spPr>
        <p:txBody>
          <a:bodyPr anchor="ctr" anchorCtr="0"/>
          <a:p>
            <a:r>
              <a:rPr lang="en-US" altLang="zh-CN"/>
              <a:t>user-&gt;profile</a:t>
            </a:r>
            <a:endParaRPr lang="en-US" altLang="zh-CN"/>
          </a:p>
        </p:txBody>
      </p:sp>
      <p:pic>
        <p:nvPicPr>
          <p:cNvPr id="60418" name="Content Placeholder 3" descr="Screenshot (928)"/>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itle 1"/>
          <p:cNvSpPr>
            <a:spLocks noGrp="1"/>
          </p:cNvSpPr>
          <p:nvPr>
            <p:ph type="title"/>
          </p:nvPr>
        </p:nvSpPr>
        <p:spPr>
          <a:ln/>
        </p:spPr>
        <p:txBody>
          <a:bodyPr anchor="ctr" anchorCtr="0"/>
          <a:p>
            <a:r>
              <a:rPr lang="en-US" altLang="zh-CN"/>
              <a:t>user-&gt;order</a:t>
            </a:r>
            <a:endParaRPr lang="en-US" altLang="zh-CN"/>
          </a:p>
        </p:txBody>
      </p:sp>
      <p:pic>
        <p:nvPicPr>
          <p:cNvPr id="61442" name="Content Placeholder 3" descr="Screenshot (929)"/>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itle 1"/>
          <p:cNvSpPr>
            <a:spLocks noGrp="1"/>
          </p:cNvSpPr>
          <p:nvPr>
            <p:ph type="title"/>
          </p:nvPr>
        </p:nvSpPr>
        <p:spPr>
          <a:ln/>
        </p:spPr>
        <p:txBody>
          <a:bodyPr anchor="ctr" anchorCtr="0"/>
          <a:p>
            <a:r>
              <a:rPr lang="en-US" altLang="zh-CN"/>
              <a:t>admin-dashbaord</a:t>
            </a:r>
            <a:endParaRPr lang="en-US" altLang="zh-CN"/>
          </a:p>
        </p:txBody>
      </p:sp>
      <p:pic>
        <p:nvPicPr>
          <p:cNvPr id="62466" name="Content Placeholder 3" descr="Screenshot (923)"/>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Title 1"/>
          <p:cNvSpPr>
            <a:spLocks noGrp="1"/>
          </p:cNvSpPr>
          <p:nvPr>
            <p:ph type="title"/>
          </p:nvPr>
        </p:nvSpPr>
        <p:spPr>
          <a:ln/>
        </p:spPr>
        <p:txBody>
          <a:bodyPr anchor="ctr" anchorCtr="0"/>
          <a:p>
            <a:r>
              <a:rPr lang="en-US" altLang="zh-CN"/>
              <a:t>shipping</a:t>
            </a:r>
            <a:endParaRPr lang="en-US" altLang="zh-CN"/>
          </a:p>
        </p:txBody>
      </p:sp>
      <p:pic>
        <p:nvPicPr>
          <p:cNvPr id="63490" name="Content Placeholder 3" descr="Screenshot (931)"/>
          <p:cNvPicPr>
            <a:picLocks noGrp="1" noChangeAspect="1"/>
          </p:cNvPicPr>
          <p:nvPr>
            <p:ph idx="1"/>
          </p:nvPr>
        </p:nvPicPr>
        <p:blipFill>
          <a:blip r:embed="rId1"/>
          <a:stretch>
            <a:fillRect/>
          </a:stretch>
        </p:blipFill>
        <p:spPr>
          <a:xfrm>
            <a:off x="546100" y="1600200"/>
            <a:ext cx="8050213" cy="4525963"/>
          </a:xfr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Title 1"/>
          <p:cNvSpPr>
            <a:spLocks noGrp="1"/>
          </p:cNvSpPr>
          <p:nvPr>
            <p:ph type="title"/>
          </p:nvPr>
        </p:nvSpPr>
        <p:spPr>
          <a:ln/>
        </p:spPr>
        <p:txBody>
          <a:bodyPr anchor="ctr" anchorCtr="0"/>
          <a:p>
            <a:pPr algn="l"/>
            <a:r>
              <a:rPr lang="en-US" altLang="zh-CN"/>
              <a:t>1:models File:</a:t>
            </a:r>
            <a:endParaRPr lang="en-US" altLang="zh-CN"/>
          </a:p>
        </p:txBody>
      </p:sp>
      <p:sp>
        <p:nvSpPr>
          <p:cNvPr id="9218" name="Content Placeholder 2"/>
          <p:cNvSpPr>
            <a:spLocks noGrp="1"/>
          </p:cNvSpPr>
          <p:nvPr>
            <p:ph idx="1"/>
          </p:nvPr>
        </p:nvSpPr>
        <p:spPr>
          <a:ln/>
        </p:spPr>
        <p:txBody>
          <a:bodyPr anchor="t" anchorCtr="0"/>
          <a:p>
            <a:pPr marL="0" indent="0">
              <a:buNone/>
            </a:pPr>
            <a:r>
              <a:rPr lang="en-US" altLang="zh-CN" sz="2400"/>
              <a:t>I have created all the module of schema in the models files seperstely.</a:t>
            </a:r>
            <a:endParaRPr lang="en-US" altLang="zh-CN" sz="2400"/>
          </a:p>
          <a:p>
            <a:pPr marL="0" indent="0">
              <a:buNone/>
            </a:pPr>
            <a:endParaRPr lang="en-US" altLang="zh-CN" sz="2400"/>
          </a:p>
          <a:p>
            <a:pPr marL="0" indent="0">
              <a:buNone/>
            </a:pPr>
            <a:r>
              <a:rPr lang="en-US" altLang="zh-CN" sz="2800" b="1" u="sng"/>
              <a:t>1:userModel:</a:t>
            </a:r>
            <a:endParaRPr lang="en-US" altLang="zh-CN" sz="2800" b="1" u="sng"/>
          </a:p>
          <a:p>
            <a:pPr marL="0" indent="0">
              <a:buNone/>
            </a:pPr>
            <a:r>
              <a:rPr lang="en-US" altLang="zh-CN" sz="2400"/>
              <a:t>1:I have created schema of all details of users and admin in the usermodel.</a:t>
            </a:r>
            <a:endParaRPr lang="en-US" altLang="zh-CN" sz="2400"/>
          </a:p>
          <a:p>
            <a:pPr marL="0" indent="0" algn="just">
              <a:buNone/>
            </a:pPr>
            <a:r>
              <a:rPr lang="en-US" altLang="zh-CN" sz="2400"/>
              <a:t>2: I have added all thedetails of schema like name,email,password,address,phone,role(role are decide whose person is admin or user with the value of 0(user) ans 1(admin)),photo(storing data through the multer library).</a:t>
            </a:r>
            <a:endParaRPr lang="en-US" altLang="zh-CN" sz="2400"/>
          </a:p>
          <a:p>
            <a:pPr marL="0" indent="0" algn="just">
              <a:buNone/>
            </a:pPr>
            <a:r>
              <a:rPr lang="en-US" altLang="zh-CN" sz="2400"/>
              <a:t>3:all the items of schema datatype are string.</a:t>
            </a:r>
            <a:endParaRPr lang="en-US" altLang="zh-CN"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itle 1"/>
          <p:cNvSpPr>
            <a:spLocks noGrp="1"/>
          </p:cNvSpPr>
          <p:nvPr>
            <p:ph type="title"/>
          </p:nvPr>
        </p:nvSpPr>
        <p:spPr>
          <a:ln/>
        </p:spPr>
        <p:txBody>
          <a:bodyPr anchor="ctr" anchorCtr="0"/>
          <a:p>
            <a:r>
              <a:rPr lang="en-US" altLang="zh-CN"/>
              <a:t>pagination</a:t>
            </a:r>
            <a:endParaRPr lang="en-US" altLang="zh-CN"/>
          </a:p>
        </p:txBody>
      </p:sp>
      <p:pic>
        <p:nvPicPr>
          <p:cNvPr id="64514" name="Content Placeholder 3" descr="Screenshot (932)"/>
          <p:cNvPicPr>
            <a:picLocks noGrp="1" noChangeAspect="1"/>
          </p:cNvPicPr>
          <p:nvPr>
            <p:ph idx="1"/>
          </p:nvPr>
        </p:nvPicPr>
        <p:blipFill>
          <a:blip r:embed="rId1"/>
          <a:srcRect t="68733" b="19766"/>
          <a:stretch>
            <a:fillRect/>
          </a:stretch>
        </p:blipFill>
        <p:spPr>
          <a:xfrm>
            <a:off x="546100" y="4365625"/>
            <a:ext cx="8050213" cy="647700"/>
          </a:xfr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deployment:</a:t>
            </a:r>
            <a:endParaRPr lang="en-US"/>
          </a:p>
        </p:txBody>
      </p:sp>
      <p:sp>
        <p:nvSpPr>
          <p:cNvPr id="3" name="Content Placeholder 2"/>
          <p:cNvSpPr>
            <a:spLocks noGrp="1"/>
          </p:cNvSpPr>
          <p:nvPr>
            <p:ph idx="1"/>
          </p:nvPr>
        </p:nvSpPr>
        <p:spPr/>
        <p:txBody>
          <a:bodyPr/>
          <a:p>
            <a:r>
              <a:rPr lang="en-US"/>
              <a:t>when I try to deploy the application sum warning are occur and I also discuss about the mam but problem is not resolved so told please submit say not cut mark related deployment. the backend deployemnt is proper work but in the backend some error are occur.</a:t>
            </a:r>
            <a:endParaRPr lang="en-US"/>
          </a:p>
          <a:p>
            <a:r>
              <a:rPr lang="en-US"/>
              <a:t>backend:</a:t>
            </a:r>
            <a:endParaRPr lang="en-US"/>
          </a:p>
          <a:p>
            <a:r>
              <a:rPr lang="en-US"/>
              <a:t>https://zephymartecommerce-hanx.onrender.com</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3258185"/>
          </a:xfrm>
        </p:spPr>
        <p:txBody>
          <a:bodyPr/>
          <a:p>
            <a:r>
              <a:rPr lang="en-US"/>
              <a:t>THANK YOU</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415925"/>
            <a:ext cx="8229600" cy="5710238"/>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sz="3200" b="1" i="0" u="sng" strike="noStrike" kern="1200" cap="none" spc="0" normalizeH="0" baseline="0" noProof="1">
                <a:solidFill>
                  <a:schemeClr val="tx1"/>
                </a:solidFill>
                <a:latin typeface="+mn-lt"/>
                <a:ea typeface="+mn-ea"/>
                <a:cs typeface="+mn-cs"/>
              </a:rPr>
              <a:t>2:categoryModel:</a:t>
            </a:r>
            <a:endParaRPr kumimoji="0" lang="en-US" sz="3200" b="1" i="0" u="sng" strike="noStrike" kern="1200" cap="none" spc="0" normalizeH="0" baseline="0" noProof="1">
              <a:solidFill>
                <a:schemeClr val="tx1"/>
              </a:solidFill>
              <a:latin typeface="+mn-lt"/>
              <a:ea typeface="+mn-ea"/>
              <a:cs typeface="+mn-cs"/>
            </a:endParaRPr>
          </a:p>
          <a:p>
            <a:pPr marL="514350" marR="0" indent="-514350" algn="just" defTabSz="914400" rtl="0" eaLnBrk="1" fontAlgn="base" latinLnBrk="0" hangingPunct="1">
              <a:lnSpc>
                <a:spcPct val="100000"/>
              </a:lnSpc>
              <a:spcBef>
                <a:spcPct val="20000"/>
              </a:spcBef>
              <a:spcAft>
                <a:spcPct val="0"/>
              </a:spcAft>
              <a:buClrTx/>
              <a:buSzTx/>
              <a:buFontTx/>
              <a:buAutoNum type="arabicPeriod"/>
            </a:pPr>
            <a:r>
              <a:rPr kumimoji="0" lang="en-US" sz="2400" b="0" i="0" u="none" strike="noStrike" kern="1200" cap="none" spc="0" normalizeH="0" baseline="0" noProof="1">
                <a:solidFill>
                  <a:schemeClr val="tx1"/>
                </a:solidFill>
                <a:latin typeface="+mn-lt"/>
                <a:ea typeface="+mn-ea"/>
                <a:cs typeface="+mn-cs"/>
              </a:rPr>
              <a:t>I have created a category schema in the categorymodel.</a:t>
            </a:r>
            <a:endParaRPr kumimoji="0" lang="en-US" sz="2400" b="0" i="0" u="none" strike="noStrike" kern="1200" cap="none" spc="0" normalizeH="0" baseline="0" noProof="1">
              <a:solidFill>
                <a:schemeClr val="tx1"/>
              </a:solidFill>
              <a:latin typeface="+mn-lt"/>
              <a:ea typeface="+mn-ea"/>
              <a:cs typeface="+mn-cs"/>
            </a:endParaRPr>
          </a:p>
          <a:p>
            <a:pPr marL="514350" marR="0" indent="-514350" algn="just" defTabSz="914400" rtl="0" eaLnBrk="1" fontAlgn="base" latinLnBrk="0" hangingPunct="1">
              <a:lnSpc>
                <a:spcPct val="100000"/>
              </a:lnSpc>
              <a:spcBef>
                <a:spcPct val="20000"/>
              </a:spcBef>
              <a:spcAft>
                <a:spcPct val="0"/>
              </a:spcAft>
              <a:buClrTx/>
              <a:buSzTx/>
              <a:buFontTx/>
              <a:buAutoNum type="arabicPeriod"/>
            </a:pPr>
            <a:r>
              <a:rPr kumimoji="0" lang="en-US" sz="2400" b="0" i="0" u="none" strike="noStrike" kern="1200" cap="none" spc="0" normalizeH="0" baseline="0" noProof="1">
                <a:solidFill>
                  <a:schemeClr val="tx1"/>
                </a:solidFill>
                <a:latin typeface="+mn-lt"/>
                <a:ea typeface="+mn-ea"/>
                <a:cs typeface="+mn-cs"/>
              </a:rPr>
              <a:t>I have added name of category and slug(slug are joined to two or more separated words of category name using of (-) sign.</a:t>
            </a:r>
            <a:endParaRPr kumimoji="0" lang="en-US" sz="24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00000"/>
              </a:lnSpc>
              <a:spcBef>
                <a:spcPct val="20000"/>
              </a:spcBef>
              <a:spcAft>
                <a:spcPct val="0"/>
              </a:spcAft>
              <a:buClrTx/>
              <a:buSzTx/>
              <a:buFontTx/>
              <a:buNone/>
            </a:pPr>
            <a:endParaRPr kumimoji="0" lang="en-US" sz="3200" b="1" i="0" u="sng"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00000"/>
              </a:lnSpc>
              <a:spcBef>
                <a:spcPct val="20000"/>
              </a:spcBef>
              <a:spcAft>
                <a:spcPct val="0"/>
              </a:spcAft>
              <a:buClrTx/>
              <a:buSzTx/>
              <a:buFontTx/>
              <a:buNone/>
            </a:pPr>
            <a:r>
              <a:rPr kumimoji="0" lang="en-US" sz="3200" b="1" i="0" u="sng" strike="noStrike" kern="1200" cap="none" spc="0" normalizeH="0" baseline="0" noProof="1">
                <a:solidFill>
                  <a:schemeClr val="tx1"/>
                </a:solidFill>
                <a:latin typeface="+mn-lt"/>
                <a:ea typeface="+mn-ea"/>
                <a:cs typeface="+mn-cs"/>
              </a:rPr>
              <a:t>3:productModel:</a:t>
            </a:r>
            <a:endParaRPr kumimoji="0" lang="en-US" sz="3200" b="1" i="0" u="sng"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1:I have create a product schema in the productmodel.</a:t>
            </a:r>
            <a:endParaRPr kumimoji="0" lang="en-US" sz="24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00000"/>
              </a:lnSpc>
              <a:spcBef>
                <a:spcPct val="20000"/>
              </a:spcBef>
              <a:spcAft>
                <a:spcPct val="0"/>
              </a:spcAft>
              <a:buClrTx/>
              <a:buSzTx/>
              <a:buFontTx/>
              <a:buNone/>
            </a:pPr>
            <a:r>
              <a:rPr kumimoji="0" lang="en-US" sz="2400" b="0" i="0" u="none" strike="noStrike" kern="1200" cap="none" spc="0" normalizeH="0" baseline="0" noProof="1">
                <a:solidFill>
                  <a:schemeClr val="tx1"/>
                </a:solidFill>
                <a:latin typeface="+mn-lt"/>
                <a:ea typeface="+mn-ea"/>
                <a:cs typeface="+mn-cs"/>
              </a:rPr>
              <a:t>2:I have added 8 items in this schema like name,slug,description,quantity,price,category,photo,shipping,rate(rate datatype as a list where I have store product id and rating value of given user) and also use timestamp.</a:t>
            </a:r>
            <a:endParaRPr kumimoji="0" lang="en-US" sz="3200" b="0" i="0" u="none" strike="noStrike" kern="1200" cap="none" spc="0" normalizeH="0" baseline="0" noProof="1">
              <a:solidFill>
                <a:schemeClr val="tx1"/>
              </a:solidFill>
              <a:latin typeface="+mn-lt"/>
              <a:ea typeface="+mn-ea"/>
              <a:cs typeface="+mn-cs"/>
            </a:endParaRPr>
          </a:p>
          <a:p>
            <a:pPr marL="0" marR="0" indent="457200" algn="just" defTabSz="914400" rtl="0" eaLnBrk="1" fontAlgn="base" latinLnBrk="0" hangingPunct="1">
              <a:lnSpc>
                <a:spcPct val="100000"/>
              </a:lnSpc>
              <a:spcBef>
                <a:spcPct val="20000"/>
              </a:spcBef>
              <a:spcAft>
                <a:spcPct val="0"/>
              </a:spcAft>
              <a:buClrTx/>
              <a:buSzTx/>
              <a:buFontTx/>
              <a:buNone/>
            </a:pPr>
            <a:endParaRPr kumimoji="0" 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Content Placeholder 2"/>
          <p:cNvSpPr>
            <a:spLocks noGrp="1"/>
          </p:cNvSpPr>
          <p:nvPr>
            <p:ph idx="1"/>
          </p:nvPr>
        </p:nvSpPr>
        <p:spPr>
          <a:xfrm>
            <a:off x="457200" y="495300"/>
            <a:ext cx="8229600" cy="5630863"/>
          </a:xfrm>
          <a:ln/>
        </p:spPr>
        <p:txBody>
          <a:bodyPr anchor="t" anchorCtr="0"/>
          <a:p>
            <a:pPr marL="0" indent="0">
              <a:buNone/>
            </a:pPr>
            <a:r>
              <a:rPr lang="en-US" altLang="zh-CN" b="1" u="sng"/>
              <a:t>4:orderModel:</a:t>
            </a:r>
            <a:endParaRPr lang="en-US" altLang="zh-CN" b="1" u="sng"/>
          </a:p>
          <a:p>
            <a:pPr marL="0" indent="0" algn="just">
              <a:buNone/>
            </a:pPr>
            <a:r>
              <a:rPr lang="en-US" altLang="zh-CN" sz="2800"/>
              <a:t>1:I have created order schema of this module.</a:t>
            </a:r>
            <a:endParaRPr lang="en-US" altLang="zh-CN" sz="2800"/>
          </a:p>
          <a:p>
            <a:pPr marL="0" indent="0" algn="just">
              <a:buNone/>
            </a:pPr>
            <a:endParaRPr lang="en-US" altLang="zh-CN" sz="2800"/>
          </a:p>
          <a:p>
            <a:pPr marL="0" indent="0" algn="just">
              <a:buNone/>
            </a:pPr>
            <a:r>
              <a:rPr lang="en-US" altLang="zh-CN" sz="2800"/>
              <a:t>2:in this schema i have added 4 items like</a:t>
            </a:r>
            <a:endParaRPr lang="en-US" altLang="zh-CN" sz="2800"/>
          </a:p>
          <a:p>
            <a:pPr marL="0" indent="0" algn="just">
              <a:buNone/>
            </a:pPr>
            <a:r>
              <a:rPr lang="en-US" altLang="zh-CN" sz="2800"/>
              <a:t>products(datatypes is a list and store productid),</a:t>
            </a:r>
            <a:endParaRPr lang="en-US" altLang="zh-CN" sz="2800"/>
          </a:p>
          <a:p>
            <a:pPr marL="0" indent="0" algn="just">
              <a:buNone/>
            </a:pPr>
            <a:r>
              <a:rPr lang="en-US" altLang="zh-CN" sz="2800"/>
              <a:t>payment(as a array that is store payment data),</a:t>
            </a:r>
            <a:endParaRPr lang="en-US" altLang="zh-CN" sz="2800"/>
          </a:p>
          <a:p>
            <a:pPr marL="0" indent="0" algn="just">
              <a:buNone/>
            </a:pPr>
            <a:r>
              <a:rPr lang="en-US" altLang="zh-CN" sz="2800"/>
              <a:t>buyers(store userid those puchase the items)</a:t>
            </a:r>
            <a:endParaRPr lang="en-US" altLang="zh-CN" sz="2800"/>
          </a:p>
          <a:p>
            <a:pPr marL="0" indent="0" algn="just">
              <a:buNone/>
            </a:pPr>
            <a:r>
              <a:rPr lang="en-US" altLang="zh-CN" sz="2800"/>
              <a:t>status(store status of the product).</a:t>
            </a:r>
            <a:endParaRPr lang="en-US" altLang="zh-CN" sz="2800"/>
          </a:p>
          <a:p>
            <a:pPr marL="0" indent="0" algn="just">
              <a:buNone/>
            </a:pPr>
            <a:r>
              <a:rPr lang="en-US" altLang="zh-CN" sz="2800"/>
              <a:t>3:i have also be used timestamp of this schema.</a:t>
            </a:r>
            <a:endParaRPr lang="en-US" altLang="zh-CN"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a:ln/>
        </p:spPr>
        <p:txBody>
          <a:bodyPr anchor="ctr" anchorCtr="0"/>
          <a:p>
            <a:pPr algn="just"/>
            <a:r>
              <a:rPr lang="en-US" altLang="zh-CN"/>
              <a:t>2:Routers file:</a:t>
            </a:r>
            <a:endParaRPr lang="en-US" altLang="zh-CN"/>
          </a:p>
        </p:txBody>
      </p:sp>
      <p:sp>
        <p:nvSpPr>
          <p:cNvPr id="12290" name="Content Placeholder 2"/>
          <p:cNvSpPr>
            <a:spLocks noGrp="1"/>
          </p:cNvSpPr>
          <p:nvPr>
            <p:ph idx="1"/>
          </p:nvPr>
        </p:nvSpPr>
        <p:spPr>
          <a:ln/>
        </p:spPr>
        <p:txBody>
          <a:bodyPr anchor="t" anchorCtr="0"/>
          <a:p>
            <a:pPr marL="0" indent="0">
              <a:buNone/>
            </a:pPr>
            <a:r>
              <a:rPr lang="en-US" altLang="zh-CN"/>
              <a:t>1:in the router file I created separate module of all the different models.</a:t>
            </a:r>
            <a:endParaRPr lang="en-US" altLang="zh-CN"/>
          </a:p>
          <a:p>
            <a:pPr marL="0" indent="0">
              <a:buNone/>
            </a:pPr>
            <a:r>
              <a:rPr lang="en-US" altLang="zh-CN"/>
              <a:t>2:I have created different different api and routes it through the express router.</a:t>
            </a:r>
            <a:endParaRPr lang="en-US" altLang="zh-CN"/>
          </a:p>
          <a:p>
            <a:pPr marL="0" indent="0">
              <a:buNone/>
            </a:pPr>
            <a:r>
              <a:rPr lang="en-US" altLang="zh-CN"/>
              <a:t>3:so i am going to mention all the routers module one by one.</a:t>
            </a:r>
            <a:endParaRPr lang="en-US" altLang="zh-CN"/>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12703</Words>
  <Application>WPS Presentation</Application>
  <PresentationFormat/>
  <Paragraphs>410</Paragraphs>
  <Slides>62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62</vt:i4>
      </vt:variant>
    </vt:vector>
  </HeadingPairs>
  <TitlesOfParts>
    <vt:vector size="69" baseType="lpstr">
      <vt:lpstr>Arial</vt:lpstr>
      <vt:lpstr>SimSun</vt:lpstr>
      <vt:lpstr>Wingdings</vt:lpstr>
      <vt:lpstr>Arial Unicode MS</vt:lpstr>
      <vt:lpstr>Calibri</vt:lpstr>
      <vt:lpstr>Microsoft YaHei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ZephyMart Ecommerce Application</dc:title>
  <dc:creator>sandy</dc:creator>
  <cp:lastModifiedBy>SANDEEP GUPTA</cp:lastModifiedBy>
  <cp:revision>5</cp:revision>
  <dcterms:created xsi:type="dcterms:W3CDTF">2023-10-08T14:18:56Z</dcterms:created>
  <dcterms:modified xsi:type="dcterms:W3CDTF">2023-10-27T11:55:07Z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1033-12.2.0.13266</vt:lpwstr>
  </property>
  <property fmtid="{D5CDD505-2E9C-101B-9397-08002B2CF9AE}" pid="3" name="ICV">
    <vt:lpwstr>764D213BA7B04B3C81D5A9B7C652303B_12</vt:lpwstr>
  </property>
</Properties>
</file>